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5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BFFEE-3A6F-6F49-873B-D82749247E1B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0FA1-028D-1D42-8460-1E1B031CF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F395C-EF55-9749-B80B-311ED3304759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A517-E436-D045-A443-247DD20E4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0A3E3-03EA-6F48-B421-5B235939AC38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3334-F644-DC4A-A942-A4CCEF46F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62BF0-825D-D24B-96AD-BE7B343CA090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DFAF-D8FC-DF41-B0E3-570A6A1ED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392DE-18C6-5342-BBDB-4F3C86FD9D90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E340-B71A-424D-B607-F41464969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A6777-52B5-6F49-8120-083236B532B6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A667D-2D95-ED48-9714-A6FF762A8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97789-6EB2-2144-A1F9-140D9789FE5D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FA089-49D8-2D4A-BBB8-5A547E488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65339-4E5D-4744-BF49-E57218540063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4CE64-733E-DE4C-82AA-3EE605B1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DD96F-F294-4C40-AFFE-26BA09F4D0B7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08C9-140F-6447-943A-9D89ADC4A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0BE7-C7C4-B84A-9945-FBCCEA435535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B370B-6EDC-2549-93AA-AC4C3E212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AB3DF-A84E-3B4E-974C-C6A145C60B4F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080DF-795E-E94E-8747-B439FC9FF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FF653E4-212C-AA40-86C0-9F77D0C3A60C}" type="datetime1">
              <a:rPr lang="en-US"/>
              <a:pPr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EA4E2B-0640-A84C-83C4-A14484888F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1. What is the weight of a 3.40 kg mass?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091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33.4 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10. What tension would accelerate a 5.0 Kg object suspended on a string upwards at 6.2 </a:t>
            </a:r>
            <a:r>
              <a:rPr lang="en-US" sz="2400" dirty="0" err="1"/>
              <a:t>m/s/s</a:t>
            </a:r>
            <a:r>
              <a:rPr lang="en-US" sz="2400" dirty="0"/>
              <a:t>?  Downwards?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741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80. </a:t>
            </a:r>
            <a:r>
              <a:rPr lang="en-US" sz="2400" dirty="0" smtClean="0"/>
              <a:t>N  18 </a:t>
            </a:r>
            <a:r>
              <a:rPr lang="en-US" sz="2400" dirty="0"/>
              <a:t>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11. A 45.00 gram rocket accelerates upward from 0 to 12.00 </a:t>
            </a:r>
            <a:r>
              <a:rPr lang="en-US" sz="2400" dirty="0" err="1"/>
              <a:t>m/s</a:t>
            </a:r>
            <a:r>
              <a:rPr lang="en-US" sz="2400" dirty="0"/>
              <a:t> in .05000 seconds.  What must be the thrust of the engines?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239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11.24 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12. A rocket has engines that produce 60. N of thrust.  What is its mass if it accelerates upward at 40. </a:t>
            </a:r>
            <a:r>
              <a:rPr lang="en-US" sz="2400" dirty="0" err="1"/>
              <a:t>m/s/s</a:t>
            </a:r>
            <a:r>
              <a:rPr lang="en-US" sz="2400" dirty="0"/>
              <a:t>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023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1.2 kg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13. A dog is pulling forward on a 215 kg sled that slows from +6.20 </a:t>
            </a:r>
            <a:r>
              <a:rPr lang="en-US" sz="2400" dirty="0" err="1"/>
              <a:t>m/s</a:t>
            </a:r>
            <a:r>
              <a:rPr lang="en-US" sz="2400" dirty="0"/>
              <a:t> to rest in a distance of 8.25 </a:t>
            </a:r>
            <a:r>
              <a:rPr lang="en-US" sz="2400" dirty="0" err="1"/>
              <a:t>m</a:t>
            </a:r>
            <a:r>
              <a:rPr lang="en-US" sz="2400" dirty="0"/>
              <a:t>.  What is the deceleration of the sled?  If the force of friction slowing the sled is 782 N, what force is the dog exerting in the direction the sled moves?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87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-2.33 </a:t>
            </a:r>
            <a:r>
              <a:rPr lang="en-US" sz="2400" dirty="0" err="1"/>
              <a:t>m/s/</a:t>
            </a:r>
            <a:r>
              <a:rPr lang="en-US" sz="2400" dirty="0" err="1" smtClean="0"/>
              <a:t>s</a:t>
            </a:r>
            <a:r>
              <a:rPr lang="en-US" sz="2400" dirty="0" smtClean="0"/>
              <a:t>  +</a:t>
            </a:r>
            <a:r>
              <a:rPr lang="en-US" sz="2400" dirty="0"/>
              <a:t>281 </a:t>
            </a:r>
            <a:r>
              <a:rPr lang="en-US" sz="2400" dirty="0" smtClean="0"/>
              <a:t>N</a:t>
            </a:r>
            <a:r>
              <a:rPr lang="en-US" sz="2400" dirty="0" smtClean="0">
                <a:latin typeface="Calibri" charset="0"/>
              </a:rPr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14. An 18,380 kg airplane slows from 48.1 </a:t>
            </a:r>
            <a:r>
              <a:rPr lang="en-US" sz="2400" dirty="0" err="1"/>
              <a:t>m/s</a:t>
            </a:r>
            <a:r>
              <a:rPr lang="en-US" sz="2400" dirty="0"/>
              <a:t> to rest in 6.14 seconds.  What was its acceleration?  If the engines generated 112 </a:t>
            </a:r>
            <a:r>
              <a:rPr lang="en-US" sz="2400" dirty="0" err="1"/>
              <a:t>kN</a:t>
            </a:r>
            <a:r>
              <a:rPr lang="en-US" sz="2400" dirty="0"/>
              <a:t> (112,000 N) of reverse thrust, how much air friction was acting against the plane as it slowed down?  (this would be average)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041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-7.83 </a:t>
            </a:r>
            <a:r>
              <a:rPr lang="en-US" sz="2400" dirty="0" err="1"/>
              <a:t>m/s/</a:t>
            </a:r>
            <a:r>
              <a:rPr lang="en-US" sz="2400" dirty="0" err="1" smtClean="0"/>
              <a:t>s</a:t>
            </a:r>
            <a:r>
              <a:rPr lang="en-US" sz="2400" dirty="0" smtClean="0"/>
              <a:t>  -</a:t>
            </a:r>
            <a:r>
              <a:rPr lang="en-US" sz="2400" dirty="0"/>
              <a:t>32.0 </a:t>
            </a:r>
            <a:r>
              <a:rPr lang="en-US" sz="2400" dirty="0" err="1"/>
              <a:t>kN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15. A drop tower has a 118 kg experiment that free falls from rest for 2.20 seconds, and strikes an airbag that slows it to rest in a distance of 3.20 </a:t>
            </a:r>
            <a:r>
              <a:rPr lang="en-US" sz="2400" dirty="0" err="1"/>
              <a:t>m</a:t>
            </a:r>
            <a:r>
              <a:rPr lang="en-US" sz="2400" dirty="0"/>
              <a:t>.  With what velocity does the experiment strike the airbag?  What is the upward acceleration as the experiment stops?  What is the upward force acting on the experiment to stop it?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4581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-21.6 </a:t>
            </a:r>
            <a:r>
              <a:rPr lang="en-US" sz="2400" dirty="0" err="1"/>
              <a:t>m/</a:t>
            </a:r>
            <a:r>
              <a:rPr lang="en-US" sz="2400" dirty="0" err="1" smtClean="0"/>
              <a:t>s</a:t>
            </a:r>
            <a:r>
              <a:rPr lang="en-US" sz="2400" dirty="0" smtClean="0"/>
              <a:t>  +</a:t>
            </a:r>
            <a:r>
              <a:rPr lang="en-US" sz="2400" dirty="0"/>
              <a:t>72.6 </a:t>
            </a:r>
            <a:r>
              <a:rPr lang="en-US" sz="2400" dirty="0" err="1"/>
              <a:t>m/s/</a:t>
            </a:r>
            <a:r>
              <a:rPr lang="en-US" sz="2400" dirty="0" err="1" smtClean="0"/>
              <a:t>s</a:t>
            </a:r>
            <a:r>
              <a:rPr lang="en-US" sz="2400" dirty="0" smtClean="0"/>
              <a:t>  +</a:t>
            </a:r>
            <a:r>
              <a:rPr lang="en-US" sz="2400" dirty="0"/>
              <a:t>9750 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16. A 9.0 kg object hangs on a string that can have a maximum tension of 275 N.  What is the shortest time you could raise the object from rest a distance of 24.0 </a:t>
            </a:r>
            <a:r>
              <a:rPr lang="en-US" sz="2400" dirty="0" err="1"/>
              <a:t>m</a:t>
            </a:r>
            <a:r>
              <a:rPr lang="en-US" sz="2400" dirty="0"/>
              <a:t>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023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1.52 </a:t>
            </a:r>
            <a:r>
              <a:rPr lang="en-US" sz="2400" dirty="0" err="1"/>
              <a:t>s</a:t>
            </a:r>
            <a:endParaRPr lang="en-US" sz="2400" dirty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17. A 58.0 kg person is rock climbing when he loses his grip and falls. He hits the end of the rope going 15.3 </a:t>
            </a:r>
            <a:r>
              <a:rPr lang="en-US" sz="2400" dirty="0" err="1"/>
              <a:t>m/s</a:t>
            </a:r>
            <a:r>
              <a:rPr lang="en-US" sz="2400" dirty="0"/>
              <a:t> straight down, and is stopped by the rope in a vertical distance of 4.20 </a:t>
            </a:r>
            <a:r>
              <a:rPr lang="en-US" sz="2400" dirty="0" err="1"/>
              <a:t>m</a:t>
            </a:r>
            <a:r>
              <a:rPr lang="en-US" sz="2400" dirty="0"/>
              <a:t>.  What is the average tension in the rope as it stops him?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177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2190 N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18. A 478 kg elevator accelerates downward reaching its top speed of 4.12 </a:t>
            </a:r>
            <a:r>
              <a:rPr lang="en-US" sz="2400" dirty="0" err="1"/>
              <a:t>m/s</a:t>
            </a:r>
            <a:r>
              <a:rPr lang="en-US" sz="2400" dirty="0"/>
              <a:t> in a time of 1.40 </a:t>
            </a:r>
            <a:r>
              <a:rPr lang="en-US" sz="2400" dirty="0" err="1"/>
              <a:t>s</a:t>
            </a:r>
            <a:r>
              <a:rPr lang="en-US" sz="2400" dirty="0"/>
              <a:t>.  What is the tension in the supporting cable if it accelerates uniformly?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177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3280 N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19. A 528 kg elevator accelerates downward from rest reaching its top speed of 6.12 </a:t>
            </a:r>
            <a:r>
              <a:rPr lang="en-US" sz="2400" dirty="0" err="1"/>
              <a:t>m/s</a:t>
            </a:r>
            <a:r>
              <a:rPr lang="en-US" sz="2400" dirty="0"/>
              <a:t> in a distance of 3.12 </a:t>
            </a:r>
            <a:r>
              <a:rPr lang="en-US" sz="2400" dirty="0" err="1"/>
              <a:t>m</a:t>
            </a:r>
            <a:r>
              <a:rPr lang="en-US" sz="2400" dirty="0"/>
              <a:t>.  What is the tension in the supporting cable if it accelerates uniformly?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177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2010 N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2. What mass has a weight of 720. N?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1942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73.4 kg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20. A 984 kg elevator reaches a height from rest of 3.68 </a:t>
            </a:r>
            <a:r>
              <a:rPr lang="en-US" sz="2400" dirty="0" err="1"/>
              <a:t>m</a:t>
            </a:r>
            <a:r>
              <a:rPr lang="en-US" sz="2400" dirty="0"/>
              <a:t> in 2.70 </a:t>
            </a:r>
            <a:r>
              <a:rPr lang="en-US" sz="2400" dirty="0" err="1"/>
              <a:t>s</a:t>
            </a:r>
            <a:r>
              <a:rPr lang="en-US" sz="2400" dirty="0"/>
              <a:t>.  What is the tension in the supporting cable if it accelerates uniformly?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433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10,600 N</a:t>
            </a:r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3. Bob must exert 240. N of force on a 980. Kg car to move it at a constant speed up an incline. (The frictional and gravity force is 240. N) What is the acceleration of the car if he exerts a force of 350. N?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581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.112 </a:t>
            </a:r>
            <a:r>
              <a:rPr lang="en-US" sz="2400" dirty="0" err="1"/>
              <a:t>m/s/s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4. What is the acceleration of a 6.0 Kg object hanging on a string that is under a tension of 80. N?  30. N? (Make up positive)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3134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+3.5 </a:t>
            </a:r>
            <a:r>
              <a:rPr lang="en-US" sz="2400" dirty="0" err="1"/>
              <a:t>m/s/</a:t>
            </a:r>
            <a:r>
              <a:rPr lang="en-US" sz="2400" dirty="0" err="1" smtClean="0"/>
              <a:t>s</a:t>
            </a:r>
            <a:r>
              <a:rPr lang="en-US" sz="2400" dirty="0" smtClean="0"/>
              <a:t>  -</a:t>
            </a:r>
            <a:r>
              <a:rPr lang="en-US" sz="2400" dirty="0"/>
              <a:t>4.8 </a:t>
            </a:r>
            <a:r>
              <a:rPr lang="en-US" sz="2400" dirty="0" err="1"/>
              <a:t>m/s/s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5. What force is needed to accelerate a 60.0 Kg cart and rider from rest to 4.20 </a:t>
            </a:r>
            <a:r>
              <a:rPr lang="en-US" sz="2400" dirty="0" err="1"/>
              <a:t>m/s</a:t>
            </a:r>
            <a:r>
              <a:rPr lang="en-US" sz="2400" dirty="0"/>
              <a:t> in 2.50 seconds when the friction force is 24.0 N?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005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125 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6. What is the mass of a box that moves at a constant velocity along a surface with a force of 15 N, and accelerates at +4.2 </a:t>
            </a:r>
            <a:r>
              <a:rPr lang="en-US" sz="2400" dirty="0" err="1"/>
              <a:t>m/s/s</a:t>
            </a:r>
            <a:r>
              <a:rPr lang="en-US" sz="2400" dirty="0"/>
              <a:t> when you exert +26 N?  (The box is moving in the same direction as the forces, there is a frictional force of 15 N)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023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2.6 kg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7. If you exert a force of 60. N on a car, it moves at a constant velocity.  (i.e. there is a frictional force of 60. N) What is its mass if when you exert 80. N on it, it accelerates from rest to 2.0 </a:t>
            </a:r>
            <a:r>
              <a:rPr lang="en-US" sz="2400" dirty="0" err="1"/>
              <a:t>m/s</a:t>
            </a:r>
            <a:r>
              <a:rPr lang="en-US" sz="2400" dirty="0"/>
              <a:t> in 100. seconds?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279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1000 kg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8. A 60.0 Kg rocket accelerates upward from rest reaching a height of 23.4 </a:t>
            </a:r>
            <a:r>
              <a:rPr lang="en-US" sz="2400" dirty="0" err="1"/>
              <a:t>m</a:t>
            </a:r>
            <a:r>
              <a:rPr lang="en-US" sz="2400" dirty="0"/>
              <a:t> in 3.00 seconds.  What must be the thrust of the engine?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005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901 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9. It takes 45 N to make a 10. kg cart move at a constant speed.  What force does it take to make the cart accelerate at 3.2 </a:t>
            </a:r>
            <a:r>
              <a:rPr lang="en-US" sz="2400" dirty="0" err="1"/>
              <a:t>m/s/s</a:t>
            </a:r>
            <a:r>
              <a:rPr lang="en-US" sz="2400" dirty="0"/>
              <a:t> in the direction it is moving?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834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77 </a:t>
            </a:r>
            <a:r>
              <a:rPr lang="en-US" sz="2400" dirty="0"/>
              <a:t>N</a:t>
            </a:r>
            <a:r>
              <a:rPr lang="en-US" sz="2400" dirty="0" smtClean="0"/>
              <a:t> </a:t>
            </a:r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909</Words>
  <Application>Microsoft Macintosh PowerPoint</Application>
  <PresentationFormat>On-screen Show (16:10)</PresentationFormat>
  <Paragraphs>40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17</cp:revision>
  <dcterms:created xsi:type="dcterms:W3CDTF">2013-10-31T22:20:09Z</dcterms:created>
  <dcterms:modified xsi:type="dcterms:W3CDTF">2013-10-31T23:15:06Z</dcterms:modified>
</cp:coreProperties>
</file>