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280" y="-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BFFEE-3A6F-6F49-873B-D82749247E1B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A0FA1-028D-1D42-8460-1E1B031CF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F395C-EF55-9749-B80B-311ED3304759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A517-E436-D045-A443-247DD20E4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0A3E3-03EA-6F48-B421-5B235939AC38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13334-F644-DC4A-A942-A4CCEF46F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62BF0-825D-D24B-96AD-BE7B343CA090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8DFAF-D8FC-DF41-B0E3-570A6A1ED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392DE-18C6-5342-BBDB-4F3C86FD9D90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E340-B71A-424D-B607-F41464969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A6777-52B5-6F49-8120-083236B532B6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A667D-2D95-ED48-9714-A6FF762A8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97789-6EB2-2144-A1F9-140D9789FE5D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A089-49D8-2D4A-BBB8-5A547E488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65339-4E5D-4744-BF49-E57218540063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4CE64-733E-DE4C-82AA-3EE605B11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DD96F-F294-4C40-AFFE-26BA09F4D0B7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08C9-140F-6447-943A-9D89ADC4A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20BE7-C7C4-B84A-9945-FBCCEA435535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B370B-6EDC-2549-93AA-AC4C3E212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5AB3DF-A84E-3B4E-974C-C6A145C60B4F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80DF-795E-E94E-8747-B439FC9FF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FF653E4-212C-AA40-86C0-9F77D0C3A60C}" type="datetime1">
              <a:rPr lang="en-US"/>
              <a:pPr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9EA4E2B-0640-A84C-83C4-A14484888F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71500" y="5011738"/>
            <a:ext cx="1091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75.0 N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8" y="160187"/>
            <a:ext cx="8786477" cy="903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3298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31 N, 63 N, 36 N, 73 N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31"/>
            <a:ext cx="6026727" cy="50208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1091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39.6 N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2" y="208784"/>
            <a:ext cx="8975398" cy="1640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2425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1.9 </a:t>
            </a:r>
            <a:r>
              <a:rPr lang="en-US" sz="2400" dirty="0" err="1" smtClean="0"/>
              <a:t>m/s/s</a:t>
            </a:r>
            <a:r>
              <a:rPr lang="en-US" sz="2400" dirty="0" smtClean="0"/>
              <a:t>, 370 N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" y="212992"/>
            <a:ext cx="9000798" cy="24303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6524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4.1 </a:t>
            </a:r>
            <a:r>
              <a:rPr lang="en-US" sz="2400" dirty="0" err="1" smtClean="0"/>
              <a:t>m/s/s</a:t>
            </a:r>
            <a:r>
              <a:rPr lang="en-US" sz="2400" dirty="0" smtClean="0"/>
              <a:t>, 3.2 </a:t>
            </a:r>
            <a:r>
              <a:rPr lang="en-US" sz="2400" dirty="0" err="1" smtClean="0"/>
              <a:t>m/s/s</a:t>
            </a:r>
            <a:r>
              <a:rPr lang="en-US" sz="2400" dirty="0" smtClean="0"/>
              <a:t>; The Same as a; 3.5 </a:t>
            </a:r>
            <a:r>
              <a:rPr lang="en-US" sz="2400" err="1" smtClean="0"/>
              <a:t>m</a:t>
            </a:r>
            <a:r>
              <a:rPr lang="en-US" sz="2400" smtClean="0"/>
              <a:t>/s/s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55"/>
            <a:ext cx="5869709" cy="4974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2151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430 N @ 112</a:t>
            </a:r>
            <a:r>
              <a:rPr lang="en-US" sz="2400" baseline="30000" dirty="0" smtClean="0"/>
              <a:t>o</a:t>
            </a:r>
            <a:endParaRPr lang="en-US" sz="2400" baseline="300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25870"/>
            <a:ext cx="9042400" cy="42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3931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Left = 258 N, Right = 195 N 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6" y="254000"/>
            <a:ext cx="2671237" cy="359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1176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answer</a:t>
            </a: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71500" y="5183353"/>
            <a:ext cx="1872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1.15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N</a:t>
            </a:r>
            <a:endParaRPr lang="en-US" sz="24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70"/>
            <a:ext cx="90678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20"/>
            <a:ext cx="9169400" cy="125730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1499" y="5183353"/>
            <a:ext cx="82954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dirty="0" smtClean="0"/>
              <a:t>7.4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N</a:t>
            </a:r>
            <a:r>
              <a:rPr lang="en-US" sz="2400" dirty="0" smtClean="0">
                <a:latin typeface="Calibri" charset="0"/>
              </a:rPr>
              <a:t>; </a:t>
            </a:r>
            <a:r>
              <a:rPr lang="en-US" sz="2400" dirty="0" smtClean="0"/>
              <a:t>1.3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N; 2.8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N ; 0 N</a:t>
            </a:r>
            <a:endParaRPr lang="en-US" sz="2400" dirty="0" smtClean="0">
              <a:latin typeface="Calibri" charset="0"/>
            </a:endParaRPr>
          </a:p>
          <a:p>
            <a:pPr marL="457200" indent="-457200"/>
            <a:endParaRPr lang="en-US" sz="2400" dirty="0" smtClean="0">
              <a:latin typeface="Calibri" charset="0"/>
            </a:endParaRPr>
          </a:p>
          <a:p>
            <a:pPr marL="457200" indent="-45720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45443"/>
            <a:ext cx="9093200" cy="2514600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1500" y="5183353"/>
            <a:ext cx="208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98.0 N; 294 N</a:t>
            </a: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05388" y="5183353"/>
            <a:ext cx="1091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68.4 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" y="0"/>
            <a:ext cx="9080500" cy="128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1975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-7.80 </a:t>
            </a:r>
            <a:r>
              <a:rPr lang="en-US" sz="2400" dirty="0" err="1" smtClean="0"/>
              <a:t>x</a:t>
            </a:r>
            <a:r>
              <a:rPr lang="en-US" sz="2400" dirty="0" smtClean="0"/>
              <a:t> 10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N</a:t>
            </a:r>
            <a:endParaRPr lang="en-US" sz="2400" dirty="0" smtClean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14496"/>
            <a:ext cx="9042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273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-2.45 </a:t>
            </a:r>
            <a:r>
              <a:rPr lang="en-US" sz="2400" dirty="0" err="1" smtClean="0"/>
              <a:t>m/s/s</a:t>
            </a:r>
            <a:r>
              <a:rPr lang="en-US" sz="2400" dirty="0" smtClean="0"/>
              <a:t> (down)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76"/>
            <a:ext cx="9144000" cy="2052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3964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19.0 N, 0.703 </a:t>
            </a:r>
            <a:r>
              <a:rPr lang="en-US" sz="2400" dirty="0" err="1" smtClean="0"/>
              <a:t>m/s/s</a:t>
            </a:r>
            <a:r>
              <a:rPr lang="en-US" sz="2400" dirty="0" smtClean="0"/>
              <a:t> @ 237</a:t>
            </a:r>
            <a:r>
              <a:rPr lang="en-US" sz="2400" baseline="30000" dirty="0" smtClean="0"/>
              <a:t>o</a:t>
            </a:r>
            <a:endParaRPr lang="en-US" sz="2400" baseline="300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296"/>
            <a:ext cx="9144000" cy="1759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91" y="1863440"/>
            <a:ext cx="1946564" cy="2145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512" y="20793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1152" y="5183353"/>
            <a:ext cx="35365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14 N, 0.520 </a:t>
            </a:r>
            <a:r>
              <a:rPr lang="en-US" sz="2400" dirty="0" err="1" smtClean="0"/>
              <a:t>m/s/s</a:t>
            </a:r>
            <a:r>
              <a:rPr lang="en-US" sz="2400" dirty="0" smtClean="0"/>
              <a:t> @ 51</a:t>
            </a:r>
            <a:r>
              <a:rPr lang="en-US" sz="2400" baseline="30000" dirty="0" smtClean="0"/>
              <a:t>o</a:t>
            </a:r>
            <a:endParaRPr lang="en-US" sz="24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86"/>
            <a:ext cx="9144000" cy="1759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9" y="2047654"/>
            <a:ext cx="1533236" cy="211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512" y="24256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130</Words>
  <Application>Microsoft Macintosh PowerPoint</Application>
  <PresentationFormat>On-screen Show (16:10)</PresentationFormat>
  <Paragraphs>18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Tigard-Tualatin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Chris Murray</cp:lastModifiedBy>
  <cp:revision>108</cp:revision>
  <dcterms:created xsi:type="dcterms:W3CDTF">2013-11-11T21:11:20Z</dcterms:created>
  <dcterms:modified xsi:type="dcterms:W3CDTF">2013-11-11T21:20:37Z</dcterms:modified>
</cp:coreProperties>
</file>