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7" r:id="rId2"/>
    <p:sldId id="308" r:id="rId3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33CC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-61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2A5A4A-0A39-4168-8A2B-0B49767B60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D03ACD-2BC8-4471-B6CF-1365CF024C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105CF8-48A7-42FF-9BBB-0F1D43AD1E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1E2E34-C66C-48C4-B24E-C804013D96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3A2B1A-E1D6-436C-809E-B8F83FAD35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87F96-F9BB-4331-8ADF-047B1AF56E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D183F-D651-428D-820E-62CC5BB208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F0C80-2200-4E00-A790-A2A0A8E773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4A590E-DE8B-49BF-B5DE-B13591B321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1C58E1-31BC-463C-AF6C-C3F605B4DE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712262-4CD0-4E8F-B225-46A075EA63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CA7084-2989-4E4E-B414-001724A5A04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 b="7367"/>
          <a:stretch>
            <a:fillRect/>
          </a:stretch>
        </p:blipFill>
        <p:spPr bwMode="auto">
          <a:xfrm>
            <a:off x="228600" y="1566060"/>
            <a:ext cx="4073373" cy="3653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130194"/>
            <a:ext cx="4648200" cy="144655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µ</a:t>
            </a:r>
            <a:r>
              <a:rPr kumimoji="0" lang="en-US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= 0.112</a:t>
            </a:r>
          </a:p>
          <a:p>
            <a:pPr marL="457200" indent="-457200" eaLnBrk="0" hangingPunct="0"/>
            <a:r>
              <a:rPr lang="en-US" dirty="0"/>
              <a:t>Find the tension in the string and the acceleration of the system. </a:t>
            </a:r>
            <a:endParaRPr lang="en-US" dirty="0" smtClean="0"/>
          </a:p>
          <a:p>
            <a:pPr marL="457200" indent="-457200" eaLnBrk="0" hangingPunct="0"/>
            <a:r>
              <a:rPr lang="en-US" sz="1600" dirty="0" smtClean="0"/>
              <a:t>(</a:t>
            </a:r>
            <a:r>
              <a:rPr lang="en-US" sz="1600" dirty="0"/>
              <a:t>2.61 m/s/s right/down, 130. N</a:t>
            </a:r>
            <a:r>
              <a:rPr lang="en-US" sz="1600" dirty="0" smtClean="0"/>
              <a:t>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38100"/>
            <a:ext cx="8991600" cy="830997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 28.0 degree inclined plane is frictionless, neglect the mass of the pulley and the string: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34" charset="-128"/>
            </a:endParaRPr>
          </a:p>
        </p:txBody>
      </p:sp>
      <p:pic>
        <p:nvPicPr>
          <p:cNvPr id="3072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28700"/>
            <a:ext cx="4838700" cy="2819400"/>
          </a:xfrm>
          <a:prstGeom prst="rect">
            <a:avLst/>
          </a:prstGeom>
          <a:noFill/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3639860"/>
            <a:ext cx="4267200" cy="104644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Find the tension in the string and the acceleration of the system.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(1.62 m/s/s down the plane/up, 18.3 N)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3318</TotalTime>
  <Words>67</Words>
  <Application>Microsoft Office PowerPoint</Application>
  <PresentationFormat>On-screen Show (16:10)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Times New Roman</vt:lpstr>
      <vt:lpstr>ＭＳ Ｐゴシック</vt:lpstr>
      <vt:lpstr>Arial</vt:lpstr>
      <vt:lpstr>Calibri</vt:lpstr>
      <vt:lpstr>Symbol</vt:lpstr>
      <vt:lpstr>Default Design</vt:lpstr>
      <vt:lpstr>Slide 1</vt:lpstr>
      <vt:lpstr>Slide 2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Chris Murray</cp:lastModifiedBy>
  <cp:revision>289</cp:revision>
  <dcterms:created xsi:type="dcterms:W3CDTF">2012-11-13T00:55:11Z</dcterms:created>
  <dcterms:modified xsi:type="dcterms:W3CDTF">2014-11-15T22:30:38Z</dcterms:modified>
</cp:coreProperties>
</file>