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1" r:id="rId3"/>
    <p:sldId id="272" r:id="rId4"/>
    <p:sldId id="275" r:id="rId5"/>
    <p:sldId id="276" r:id="rId6"/>
    <p:sldId id="273" r:id="rId7"/>
    <p:sldId id="274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9926" y="4246563"/>
            <a:ext cx="67489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These are approximate</a:t>
            </a:r>
          </a:p>
          <a:p>
            <a:r>
              <a:rPr lang="en-US" sz="2800"/>
              <a:t>What’s up with the two columns?</a:t>
            </a:r>
          </a:p>
          <a:p>
            <a:r>
              <a:rPr lang="en-US" sz="2800"/>
              <a:t>How are they related </a:t>
            </a:r>
            <a:r>
              <a:rPr lang="en-US" sz="1800"/>
              <a:t>(one bigger = demo with force probe)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086600" y="415396"/>
            <a:ext cx="204414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IB calls kinetic</a:t>
            </a:r>
          </a:p>
          <a:p>
            <a:r>
              <a:rPr lang="en-US"/>
              <a:t>“dynamic”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057400" y="494771"/>
            <a:ext cx="3308919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F</a:t>
            </a:r>
            <a:r>
              <a:rPr lang="en-US" sz="8000" baseline="-25000"/>
              <a:t>f</a:t>
            </a:r>
            <a:r>
              <a:rPr lang="en-US" sz="8000" dirty="0"/>
              <a:t> = </a:t>
            </a:r>
            <a:r>
              <a:rPr lang="en-US" sz="8000" dirty="0" err="1">
                <a:sym typeface="BR Symbol" pitchFamily="18" charset="2"/>
              </a:rPr>
              <a:t>μ</a:t>
            </a:r>
            <a:r>
              <a:rPr lang="en-US" sz="8000" dirty="0" err="1"/>
              <a:t>R</a:t>
            </a:r>
            <a:endParaRPr lang="en-US" sz="8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start to slide a 45.0 block of rubber across dry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441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continue to slide a 32.0 block of wood across a wood floor?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62.8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921 kg block of ice across a frozen lake?</a:t>
            </a:r>
          </a:p>
          <a:p>
            <a:r>
              <a:rPr lang="en-US" dirty="0" smtClean="0"/>
              <a:t>What force will it then take to keep it sliding?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904 N, 271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2350 kg car across wet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16,100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mass of ice you have if it takes 12.0 N of force to slide it at a constant speed?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40.8 kg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a 2.1 kg block of plastic and it takes you 8.65 N of force to slide it at a constant speed across your Formica table.  What is the coefficient of friction?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441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184</Words>
  <Application>Microsoft Macintosh PowerPoint</Application>
  <PresentationFormat>On-screen Show (16:10)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BR Symbol</vt:lpstr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158</cp:revision>
  <dcterms:created xsi:type="dcterms:W3CDTF">2012-11-03T20:49:32Z</dcterms:created>
  <dcterms:modified xsi:type="dcterms:W3CDTF">2018-10-18T21:09:37Z</dcterms:modified>
</cp:coreProperties>
</file>