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5" r:id="rId4"/>
    <p:sldId id="328" r:id="rId5"/>
    <p:sldId id="329" r:id="rId6"/>
    <p:sldId id="337" r:id="rId7"/>
    <p:sldId id="338" r:id="rId8"/>
    <p:sldId id="339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5" autoAdjust="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38204-E537-4A7E-AB29-73EA196E2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358E5-1704-4128-B040-8514F9281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0B158-C43F-4E00-AB31-43FF93265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0FF24-E1F1-4165-95A3-BF5C474E8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3E788-9D63-487F-BA06-4AA029D3D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4C65-2833-4E4A-8F86-7CB4E8D46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E95B5-14E3-4040-B6F9-E9632DD3E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A22A7-EB06-49A2-8601-4B09292D2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7AD3F-A3F0-46BE-95CF-07BB3CBF3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C734D-CF2B-4797-BA29-3CE7A566F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595E-09A6-4C5B-99B6-08E901AC8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ABAD54-261C-4E6F-9AF1-5C7092347F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305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endParaRPr lang="en-US" sz="3200"/>
          </a:p>
          <a:p>
            <a:endParaRPr lang="en-US" sz="32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04800" y="1371865"/>
            <a:ext cx="8534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In F = ma</a:t>
            </a:r>
          </a:p>
          <a:p>
            <a:r>
              <a:rPr lang="en-US" sz="4000" b="1"/>
              <a:t>m = mass</a:t>
            </a:r>
          </a:p>
          <a:p>
            <a:r>
              <a:rPr lang="en-US" sz="4000" b="1"/>
              <a:t>a = acceleration</a:t>
            </a:r>
          </a:p>
          <a:p>
            <a:r>
              <a:rPr lang="en-US" sz="4000" b="1"/>
              <a:t>F = &lt;The vector sum of all the forces&gt;</a:t>
            </a:r>
            <a:endParaRPr lang="en-US" sz="2800"/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1 </a:t>
            </a:r>
            <a:r>
              <a:rPr lang="en-US" sz="3600" b="1"/>
              <a:t>Finding acceleration</a:t>
            </a:r>
            <a:endParaRPr lang="en-US" sz="3200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581400" y="16510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5105400" y="20955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H="1">
            <a:off x="1676400" y="20955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156325" y="1476375"/>
            <a:ext cx="130195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17.0 N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209800" y="1524000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9.0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305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Net Force</a:t>
            </a:r>
            <a:r>
              <a:rPr lang="en-US" sz="4400" b="1"/>
              <a:t> – Example 2 </a:t>
            </a:r>
            <a:r>
              <a:rPr lang="en-US" sz="3200" b="1"/>
              <a:t>Finding an unknown force</a:t>
            </a:r>
            <a:endParaRPr lang="en-US" sz="2800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581400" y="1317625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35.0 kg</a:t>
            </a: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5105400" y="1762125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156325" y="1143000"/>
            <a:ext cx="130195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450. N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4038601" y="825500"/>
            <a:ext cx="1213794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= ??</a:t>
            </a:r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5410200" y="20955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5410201" y="2159000"/>
            <a:ext cx="2286203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 = 9.0 m/s/s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365126" y="1431396"/>
            <a:ext cx="2759075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Some other force is acting on the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650712" y="889000"/>
            <a:ext cx="3499676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Net Force 1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1" y="5461000"/>
            <a:ext cx="81785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0.80 </a:t>
            </a:r>
            <a:r>
              <a:rPr lang="en-US" sz="1200" dirty="0"/>
              <a:t>m/s/s</a:t>
            </a: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3581400" y="8890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5105400" y="13335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>
            <a:off x="1676400" y="13335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6156325" y="714375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7.0 N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2209800" y="762000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3.0 N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1968501"/>
            <a:ext cx="8534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/>
              <a:t>F = ma</a:t>
            </a:r>
          </a:p>
          <a:p>
            <a:r>
              <a:rPr lang="en-US" sz="4000" b="1" dirty="0"/>
              <a:t>Making to the right +</a:t>
            </a:r>
          </a:p>
          <a:p>
            <a:r>
              <a:rPr lang="en-US" sz="4000" b="1" dirty="0"/>
              <a:t>&lt;7.0 N – 3.0 N&gt; = (5.0kg)a</a:t>
            </a:r>
          </a:p>
          <a:p>
            <a:r>
              <a:rPr lang="en-US" sz="4000" b="1" dirty="0"/>
              <a:t>4.0 N = (5.0kg)a</a:t>
            </a:r>
          </a:p>
          <a:p>
            <a:r>
              <a:rPr lang="en-US" sz="4000" b="1" dirty="0"/>
              <a:t>a = </a:t>
            </a:r>
            <a:r>
              <a:rPr lang="en-US" sz="4000" b="1" dirty="0" smtClean="0"/>
              <a:t>0.80 </a:t>
            </a:r>
            <a:r>
              <a:rPr lang="en-US" sz="4000" b="1" dirty="0"/>
              <a:t>m/s/s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304800" y="1270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52401" y="5461000"/>
            <a:ext cx="8691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-0.17 </a:t>
            </a:r>
            <a:r>
              <a:rPr lang="en-US" sz="1200" dirty="0"/>
              <a:t>m/s/s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3581400" y="8890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23.0 kg</a:t>
            </a:r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5105400" y="13335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1676400" y="13335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156325" y="714375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5.0 N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209800" y="850636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3.0 N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04800" y="1968501"/>
            <a:ext cx="853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/>
              <a:t>F = ma</a:t>
            </a:r>
          </a:p>
          <a:p>
            <a:r>
              <a:rPr lang="en-US" sz="4000" b="1" dirty="0"/>
              <a:t>&lt;5.0 N – 3.0 N – 6.0 N&gt; = (23.0kg)a</a:t>
            </a:r>
          </a:p>
          <a:p>
            <a:r>
              <a:rPr lang="en-US" sz="4000" b="1" dirty="0"/>
              <a:t>-4.0 N = (23.0kg)a</a:t>
            </a:r>
          </a:p>
          <a:p>
            <a:r>
              <a:rPr lang="en-US" sz="4000" b="1" dirty="0"/>
              <a:t>a = </a:t>
            </a:r>
            <a:r>
              <a:rPr lang="en-US" sz="4000" b="1" dirty="0" smtClean="0"/>
              <a:t>-0.1739 </a:t>
            </a:r>
            <a:r>
              <a:rPr lang="en-US" sz="4000" b="1" dirty="0"/>
              <a:t>= </a:t>
            </a:r>
            <a:r>
              <a:rPr lang="en-US" sz="4000" b="1" dirty="0" smtClean="0"/>
              <a:t>-0</a:t>
            </a:r>
            <a:r>
              <a:rPr lang="en-US" sz="4000" b="1" u="sng" dirty="0" smtClean="0"/>
              <a:t>.17 </a:t>
            </a:r>
            <a:r>
              <a:rPr lang="en-US" sz="4000" b="1" u="sng" dirty="0"/>
              <a:t>m/s/s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04800" y="1270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acceleration:</a:t>
            </a:r>
            <a:endParaRPr lang="en-US" sz="3200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 flipH="1">
            <a:off x="533400" y="15875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057400" y="1524000"/>
            <a:ext cx="1096775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6.0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52400" y="5461000"/>
            <a:ext cx="53893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-13 N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581400" y="8890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452 kg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5105400" y="13335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096000" y="889000"/>
            <a:ext cx="130195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67.3 N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038601" y="381000"/>
            <a:ext cx="1213794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= ??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04800" y="1968501"/>
            <a:ext cx="8534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 = ma</a:t>
            </a:r>
          </a:p>
          <a:p>
            <a:r>
              <a:rPr lang="en-US" sz="4000" b="1"/>
              <a:t>&lt;67.3 N + F&gt; = (452 kg)(.12 m/s/s)</a:t>
            </a:r>
          </a:p>
          <a:p>
            <a:r>
              <a:rPr lang="en-US" sz="4000" b="1"/>
              <a:t>&lt;67.3 N + F&gt; = 54.24 N</a:t>
            </a:r>
          </a:p>
          <a:p>
            <a:r>
              <a:rPr lang="en-US" sz="4000" b="1"/>
              <a:t>F = 54.24 N  - 67.3 N </a:t>
            </a:r>
          </a:p>
          <a:p>
            <a:r>
              <a:rPr lang="en-US" sz="4000" b="1"/>
              <a:t>F = -13.06 = -</a:t>
            </a:r>
            <a:r>
              <a:rPr lang="en-US" sz="4000" b="1" u="sng"/>
              <a:t>13 N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304800" y="1270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other force:</a:t>
            </a:r>
            <a:endParaRPr lang="en-US" sz="3200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5507038" y="1866636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5507038" y="1930136"/>
            <a:ext cx="2491388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a = </a:t>
            </a:r>
            <a:r>
              <a:rPr lang="en-US" sz="3200" dirty="0" smtClean="0"/>
              <a:t>0.12 </a:t>
            </a:r>
            <a:r>
              <a:rPr lang="en-US" sz="3200" dirty="0"/>
              <a:t>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52400" y="5461000"/>
            <a:ext cx="61587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-770 N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581400" y="8890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2100 kg</a:t>
            </a: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5105400" y="13335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6096000" y="889000"/>
            <a:ext cx="119936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580 N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162425" y="381000"/>
            <a:ext cx="1063112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 ???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304800" y="2399771"/>
            <a:ext cx="853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 = ma</a:t>
            </a:r>
          </a:p>
          <a:p>
            <a:r>
              <a:rPr lang="en-US" sz="3200" b="1"/>
              <a:t>&lt;580 N - 125 N + F&gt; = (2100 kg)(-.15 m/s/s)</a:t>
            </a:r>
          </a:p>
          <a:p>
            <a:r>
              <a:rPr lang="en-US" sz="3200" b="1"/>
              <a:t>455 N + F = -315 N</a:t>
            </a:r>
          </a:p>
          <a:p>
            <a:r>
              <a:rPr lang="en-US" sz="3200" b="1"/>
              <a:t>F = </a:t>
            </a:r>
            <a:r>
              <a:rPr lang="en-US" sz="3200" b="1" u="sng"/>
              <a:t>-770 N</a:t>
            </a:r>
            <a:r>
              <a:rPr lang="en-US" sz="3200" b="1"/>
              <a:t> (To the LEFT)</a:t>
            </a:r>
            <a:endParaRPr lang="en-US" sz="3200" b="1" u="sng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304800" y="1270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Find the other force:</a:t>
            </a:r>
            <a:endParaRPr lang="en-US" sz="3200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3505200" y="1930136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3505200" y="1993636"/>
            <a:ext cx="2491388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a = </a:t>
            </a:r>
            <a:r>
              <a:rPr lang="en-US" sz="3200" dirty="0" smtClean="0"/>
              <a:t>0.15 </a:t>
            </a:r>
            <a:r>
              <a:rPr lang="en-US" sz="3200" dirty="0"/>
              <a:t>m/s/s</a:t>
            </a:r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H="1">
            <a:off x="2362200" y="14605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1905000" y="1524000"/>
            <a:ext cx="119936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125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280</Words>
  <Application>Microsoft Office PowerPoint</Application>
  <PresentationFormat>On-screen Show (16:10)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216</cp:revision>
  <dcterms:created xsi:type="dcterms:W3CDTF">2015-11-05T18:20:10Z</dcterms:created>
  <dcterms:modified xsi:type="dcterms:W3CDTF">2018-10-17T23:17:19Z</dcterms:modified>
</cp:coreProperties>
</file>