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2" r:id="rId4"/>
    <p:sldId id="261" r:id="rId5"/>
    <p:sldId id="271" r:id="rId6"/>
    <p:sldId id="264" r:id="rId7"/>
    <p:sldId id="265" r:id="rId8"/>
    <p:sldId id="270" r:id="rId9"/>
    <p:sldId id="266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1224" y="-2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347F7-4911-4BC5-844F-0B9E3C507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3A690-78A1-4BFC-9496-F15D0231C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B902F-0E6D-4DC8-8138-CA9E78268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E1192-7D66-4006-BD5D-CAA8A934F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1D0C-B1CF-48C1-8C0E-774B9FF51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B9A10-BDF8-4B5A-A36E-B382299F5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9822-CA76-478F-BE5D-4222A3F5E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8004-B1EC-490A-9E63-3AC646748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6013-8CBD-4310-8716-117EEA34E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E40CC-6813-4B0C-A57F-FFD03EDB2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9716-9F7A-4E69-9802-DBD09259E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C8D226-1D2F-4BC1-955B-4EED8AA19A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1" y="508000"/>
            <a:ext cx="3879716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Mass Vs Weight</a:t>
            </a:r>
          </a:p>
        </p:txBody>
      </p:sp>
      <p:pic>
        <p:nvPicPr>
          <p:cNvPr id="15365" name="Picture 5" descr="pe0373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1397000"/>
            <a:ext cx="3209925" cy="2164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6" y="415396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Mass: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98525" y="542396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76801" y="571501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1" y="825500"/>
            <a:ext cx="37496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Amount of stuff you have.  Protons, Neutrons, electrons</a:t>
            </a:r>
          </a:p>
          <a:p>
            <a:pPr>
              <a:buFontTx/>
              <a:buChar char="•"/>
            </a:pPr>
            <a:r>
              <a:rPr lang="en-US" dirty="0"/>
              <a:t>Measured in </a:t>
            </a:r>
            <a:r>
              <a:rPr lang="en-US" u="sng" dirty="0"/>
              <a:t>Kg</a:t>
            </a:r>
            <a:r>
              <a:rPr lang="en-US" dirty="0"/>
              <a:t>, g, Slugs</a:t>
            </a:r>
          </a:p>
          <a:p>
            <a:pPr>
              <a:buFontTx/>
              <a:buChar char="•"/>
            </a:pPr>
            <a:r>
              <a:rPr lang="en-US" dirty="0"/>
              <a:t>A measure of Inertia</a:t>
            </a:r>
          </a:p>
          <a:p>
            <a:pPr>
              <a:buFontTx/>
              <a:buChar char="•"/>
            </a:pPr>
            <a:r>
              <a:rPr lang="en-US" dirty="0"/>
              <a:t>Not Zero in space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708526" y="420688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Weight: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724400" y="825500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Force of gravity acting on an object</a:t>
            </a:r>
          </a:p>
          <a:p>
            <a:pPr>
              <a:buFontTx/>
              <a:buChar char="•"/>
            </a:pPr>
            <a:r>
              <a:rPr lang="en-US" dirty="0"/>
              <a:t>Measured in </a:t>
            </a:r>
            <a:r>
              <a:rPr lang="en-US" u="sng" dirty="0"/>
              <a:t>N</a:t>
            </a:r>
            <a:r>
              <a:rPr lang="en-US" dirty="0"/>
              <a:t>, dynes, pounds</a:t>
            </a:r>
          </a:p>
          <a:p>
            <a:pPr>
              <a:buFontTx/>
              <a:buChar char="•"/>
            </a:pPr>
            <a:r>
              <a:rPr lang="en-US" dirty="0"/>
              <a:t>Zero in the absence of a gravitational field.</a:t>
            </a:r>
          </a:p>
          <a:p>
            <a:pPr>
              <a:buFontTx/>
              <a:buChar char="•"/>
            </a:pPr>
            <a:r>
              <a:rPr lang="en-US" dirty="0"/>
              <a:t>Demo calculation     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735514" y="3365500"/>
            <a:ext cx="4017318" cy="169277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g =</a:t>
            </a:r>
            <a:r>
              <a:rPr lang="en-US" sz="2800" u="sng" dirty="0"/>
              <a:t> F</a:t>
            </a:r>
          </a:p>
          <a:p>
            <a:r>
              <a:rPr lang="en-US" sz="2800" dirty="0"/>
              <a:t>       m</a:t>
            </a:r>
          </a:p>
          <a:p>
            <a:pPr lvl="1">
              <a:buFontTx/>
              <a:buChar char="•"/>
            </a:pPr>
            <a:r>
              <a:rPr lang="en-US" sz="1600" dirty="0"/>
              <a:t>g = gravitational Field Strength in N/kg</a:t>
            </a:r>
          </a:p>
          <a:p>
            <a:pPr lvl="1">
              <a:buFontTx/>
              <a:buChar char="•"/>
            </a:pPr>
            <a:r>
              <a:rPr lang="en-US" sz="1600" dirty="0"/>
              <a:t>F = Force of gravity in N (AKA weight)</a:t>
            </a:r>
          </a:p>
          <a:p>
            <a:pPr lvl="1">
              <a:buFontTx/>
              <a:buChar char="•"/>
            </a:pPr>
            <a:r>
              <a:rPr lang="en-US" sz="1600" dirty="0"/>
              <a:t>m = mass in kg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  <p:bldP spid="2053" grpId="0" build="p" autoUpdateAnimBg="0"/>
      <p:bldP spid="2054" grpId="0" autoUpdateAnimBg="0"/>
      <p:bldP spid="2055" grpId="0" build="p"/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52132" y="889000"/>
            <a:ext cx="450636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Mass and weight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/>
              <a:t>How much does a 5.0 kg mass weigh on the surface of the earth?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48763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49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weight of a 20.3 gram European Swallow?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799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0.199 </a:t>
            </a:r>
            <a:r>
              <a:rPr lang="en-US" sz="12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mass of an object that weighs 582 N on earth?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4633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59.3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62.0 kg person weighs 101 N on the moon.  What is the moon’s “g”?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8002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1.63 N/kg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An airtrack glider that weighs 23.1 N experiences a net force of 12.7 N sideways on it.  What is its acceleration? (two stepper)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984500"/>
            <a:ext cx="868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g =</a:t>
            </a:r>
            <a:r>
              <a:rPr lang="en-US" sz="3200" u="sng"/>
              <a:t> F</a:t>
            </a:r>
          </a:p>
          <a:p>
            <a:pPr lvl="1"/>
            <a:r>
              <a:rPr lang="en-US" sz="3200"/>
              <a:t> m</a:t>
            </a:r>
          </a:p>
          <a:p>
            <a:r>
              <a:rPr lang="en-US"/>
              <a:t>mass of glider: m = F/g = (23.1 N)/(9.81 N/kg) = 2.35474 kg</a:t>
            </a:r>
          </a:p>
          <a:p>
            <a:pPr eaLnBrk="0" hangingPunct="0"/>
            <a:r>
              <a:rPr lang="en-US"/>
              <a:t>acceleration of glider: F = ma, </a:t>
            </a:r>
          </a:p>
          <a:p>
            <a:pPr eaLnBrk="0" hangingPunct="0"/>
            <a:r>
              <a:rPr lang="en-US"/>
              <a:t>a = F/m = (12.7 N)/(2.35474 kg) = 5.39 ms</a:t>
            </a:r>
            <a:r>
              <a:rPr lang="en-US" baseline="30000"/>
              <a:t>-2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178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5.39 m/s/s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" y="2536032"/>
            <a:ext cx="9140825" cy="129646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62000" y="2349500"/>
            <a:ext cx="990600" cy="254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52600" y="2413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1875896"/>
            <a:ext cx="218681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= 23.1 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84526" y="1939396"/>
            <a:ext cx="102303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12.7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245</Words>
  <Application>Microsoft Office PowerPoint</Application>
  <PresentationFormat>On-screen Show (16:10)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85</cp:revision>
  <dcterms:created xsi:type="dcterms:W3CDTF">2015-11-05T18:20:09Z</dcterms:created>
  <dcterms:modified xsi:type="dcterms:W3CDTF">2018-10-16T21:03:39Z</dcterms:modified>
</cp:coreProperties>
</file>