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2" r:id="rId6"/>
    <p:sldId id="263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0531-6AB1-43FE-9DB8-1B3CFE4FBC97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97F2-F3BE-4204-ABC8-62FD5036A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0531-6AB1-43FE-9DB8-1B3CFE4FBC97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97F2-F3BE-4204-ABC8-62FD5036A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0531-6AB1-43FE-9DB8-1B3CFE4FBC97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97F2-F3BE-4204-ABC8-62FD5036A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0531-6AB1-43FE-9DB8-1B3CFE4FBC97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97F2-F3BE-4204-ABC8-62FD5036A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0531-6AB1-43FE-9DB8-1B3CFE4FBC97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97F2-F3BE-4204-ABC8-62FD5036A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0531-6AB1-43FE-9DB8-1B3CFE4FBC97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97F2-F3BE-4204-ABC8-62FD5036A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0531-6AB1-43FE-9DB8-1B3CFE4FBC97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97F2-F3BE-4204-ABC8-62FD5036A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0531-6AB1-43FE-9DB8-1B3CFE4FBC97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97F2-F3BE-4204-ABC8-62FD5036A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0531-6AB1-43FE-9DB8-1B3CFE4FBC97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97F2-F3BE-4204-ABC8-62FD5036A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0531-6AB1-43FE-9DB8-1B3CFE4FBC97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97F2-F3BE-4204-ABC8-62FD5036A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0531-6AB1-43FE-9DB8-1B3CFE4FBC97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97F2-F3BE-4204-ABC8-62FD5036A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50531-6AB1-43FE-9DB8-1B3CFE4FBC97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497F2-F3BE-4204-ABC8-62FD5036A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 to VC WBs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Line 4"/>
          <p:cNvSpPr>
            <a:spLocks noChangeShapeType="1"/>
          </p:cNvSpPr>
          <p:nvPr/>
        </p:nvSpPr>
        <p:spPr bwMode="auto">
          <a:xfrm rot="-5400000">
            <a:off x="4229100" y="14478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69" name="Line 5"/>
          <p:cNvSpPr>
            <a:spLocks noChangeShapeType="1"/>
          </p:cNvSpPr>
          <p:nvPr/>
        </p:nvSpPr>
        <p:spPr bwMode="auto">
          <a:xfrm>
            <a:off x="4267200" y="14478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71" name="Line 7"/>
          <p:cNvSpPr>
            <a:spLocks noChangeShapeType="1"/>
          </p:cNvSpPr>
          <p:nvPr/>
        </p:nvSpPr>
        <p:spPr bwMode="auto">
          <a:xfrm flipH="1">
            <a:off x="1828800" y="3276600"/>
            <a:ext cx="2438400" cy="1676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72" name="Arc 8"/>
          <p:cNvSpPr>
            <a:spLocks/>
          </p:cNvSpPr>
          <p:nvPr/>
        </p:nvSpPr>
        <p:spPr bwMode="auto">
          <a:xfrm rot="19771490" flipH="1">
            <a:off x="3451820" y="3166628"/>
            <a:ext cx="589990" cy="448544"/>
          </a:xfrm>
          <a:custGeom>
            <a:avLst/>
            <a:gdLst>
              <a:gd name="G0" fmla="+- 0 0 0"/>
              <a:gd name="G1" fmla="+- 10944 0 0"/>
              <a:gd name="G2" fmla="+- 21600 0 0"/>
              <a:gd name="T0" fmla="*/ 18622 w 21600"/>
              <a:gd name="T1" fmla="*/ 0 h 10944"/>
              <a:gd name="T2" fmla="*/ 21600 w 21600"/>
              <a:gd name="T3" fmla="*/ 10944 h 10944"/>
              <a:gd name="T4" fmla="*/ 0 w 21600"/>
              <a:gd name="T5" fmla="*/ 10944 h 109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0944" fill="none" extrusionOk="0">
                <a:moveTo>
                  <a:pt x="18622" y="-1"/>
                </a:moveTo>
                <a:cubicBezTo>
                  <a:pt x="20571" y="3317"/>
                  <a:pt x="21600" y="7095"/>
                  <a:pt x="21600" y="10944"/>
                </a:cubicBezTo>
              </a:path>
              <a:path w="21600" h="10944" stroke="0" extrusionOk="0">
                <a:moveTo>
                  <a:pt x="18622" y="-1"/>
                </a:moveTo>
                <a:cubicBezTo>
                  <a:pt x="20571" y="3317"/>
                  <a:pt x="21600" y="7095"/>
                  <a:pt x="21600" y="10944"/>
                </a:cubicBezTo>
                <a:lnTo>
                  <a:pt x="0" y="1094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2057400" y="3581400"/>
            <a:ext cx="665567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28.0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480060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82.0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28600" y="152400"/>
            <a:ext cx="4548040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Find the components of this vector: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96050"/>
            <a:ext cx="11811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01" name="Line 9"/>
          <p:cNvSpPr>
            <a:spLocks noChangeShapeType="1"/>
          </p:cNvSpPr>
          <p:nvPr/>
        </p:nvSpPr>
        <p:spPr bwMode="auto">
          <a:xfrm rot="-5400000">
            <a:off x="4229100" y="14478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2" name="Line 10"/>
          <p:cNvSpPr>
            <a:spLocks noChangeShapeType="1"/>
          </p:cNvSpPr>
          <p:nvPr/>
        </p:nvSpPr>
        <p:spPr bwMode="auto">
          <a:xfrm>
            <a:off x="4267200" y="14478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228600" y="152400"/>
            <a:ext cx="4548040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Find the components of this vector: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004" name="Line 12"/>
          <p:cNvSpPr>
            <a:spLocks noChangeShapeType="1"/>
          </p:cNvSpPr>
          <p:nvPr/>
        </p:nvSpPr>
        <p:spPr bwMode="auto">
          <a:xfrm flipV="1">
            <a:off x="4267200" y="1905000"/>
            <a:ext cx="2133600" cy="1371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7" name="Arc 15"/>
          <p:cNvSpPr>
            <a:spLocks/>
          </p:cNvSpPr>
          <p:nvPr/>
        </p:nvSpPr>
        <p:spPr bwMode="auto">
          <a:xfrm rot="5545805" flipH="1">
            <a:off x="4133798" y="3071603"/>
            <a:ext cx="533400" cy="320675"/>
          </a:xfrm>
          <a:custGeom>
            <a:avLst/>
            <a:gdLst>
              <a:gd name="G0" fmla="+- 0 0 0"/>
              <a:gd name="G1" fmla="+- 12979 0 0"/>
              <a:gd name="G2" fmla="+- 21600 0 0"/>
              <a:gd name="T0" fmla="*/ 17266 w 21600"/>
              <a:gd name="T1" fmla="*/ 0 h 12979"/>
              <a:gd name="T2" fmla="*/ 21600 w 21600"/>
              <a:gd name="T3" fmla="*/ 12979 h 12979"/>
              <a:gd name="T4" fmla="*/ 0 w 21600"/>
              <a:gd name="T5" fmla="*/ 12979 h 129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2979" fill="none" extrusionOk="0">
                <a:moveTo>
                  <a:pt x="17265" y="0"/>
                </a:moveTo>
                <a:cubicBezTo>
                  <a:pt x="20078" y="3742"/>
                  <a:pt x="21600" y="8297"/>
                  <a:pt x="21600" y="12979"/>
                </a:cubicBezTo>
              </a:path>
              <a:path w="21600" h="12979" stroke="0" extrusionOk="0">
                <a:moveTo>
                  <a:pt x="17265" y="0"/>
                </a:moveTo>
                <a:cubicBezTo>
                  <a:pt x="20078" y="3742"/>
                  <a:pt x="21600" y="8297"/>
                  <a:pt x="21600" y="12979"/>
                </a:cubicBezTo>
                <a:lnTo>
                  <a:pt x="0" y="12979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08" name="Text Box 16"/>
          <p:cNvSpPr txBox="1">
            <a:spLocks noChangeArrowheads="1"/>
          </p:cNvSpPr>
          <p:nvPr/>
        </p:nvSpPr>
        <p:spPr bwMode="auto">
          <a:xfrm>
            <a:off x="4419600" y="2286000"/>
            <a:ext cx="675185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62.0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10400" y="220980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25.0</a:t>
            </a:r>
            <a:r>
              <a:rPr lang="en-US" dirty="0" smtClean="0"/>
              <a:t> </a:t>
            </a:r>
            <a:r>
              <a:rPr lang="en-US" dirty="0" smtClean="0"/>
              <a:t>m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96050"/>
            <a:ext cx="11811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Line 4"/>
          <p:cNvSpPr>
            <a:spLocks noChangeShapeType="1"/>
          </p:cNvSpPr>
          <p:nvPr/>
        </p:nvSpPr>
        <p:spPr bwMode="auto">
          <a:xfrm rot="-5400000">
            <a:off x="4229100" y="14478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17" name="Line 5"/>
          <p:cNvSpPr>
            <a:spLocks noChangeShapeType="1"/>
          </p:cNvSpPr>
          <p:nvPr/>
        </p:nvSpPr>
        <p:spPr bwMode="auto">
          <a:xfrm>
            <a:off x="4267200" y="14478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19" name="Line 7"/>
          <p:cNvSpPr>
            <a:spLocks noChangeShapeType="1"/>
          </p:cNvSpPr>
          <p:nvPr/>
        </p:nvSpPr>
        <p:spPr bwMode="auto">
          <a:xfrm flipH="1">
            <a:off x="2133600" y="3276600"/>
            <a:ext cx="2133600" cy="1981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3429000" y="4191000"/>
            <a:ext cx="665567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47.0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126" name="Arc 14"/>
          <p:cNvSpPr>
            <a:spLocks/>
          </p:cNvSpPr>
          <p:nvPr/>
        </p:nvSpPr>
        <p:spPr bwMode="auto">
          <a:xfrm rot="16916581" flipH="1">
            <a:off x="3867331" y="3305202"/>
            <a:ext cx="533582" cy="393952"/>
          </a:xfrm>
          <a:custGeom>
            <a:avLst/>
            <a:gdLst>
              <a:gd name="G0" fmla="+- 0 0 0"/>
              <a:gd name="G1" fmla="+- 6706 0 0"/>
              <a:gd name="G2" fmla="+- 21600 0 0"/>
              <a:gd name="T0" fmla="*/ 20533 w 21600"/>
              <a:gd name="T1" fmla="*/ 0 h 6706"/>
              <a:gd name="T2" fmla="*/ 21600 w 21600"/>
              <a:gd name="T3" fmla="*/ 6706 h 6706"/>
              <a:gd name="T4" fmla="*/ 0 w 21600"/>
              <a:gd name="T5" fmla="*/ 6706 h 67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6706" fill="none" extrusionOk="0">
                <a:moveTo>
                  <a:pt x="20532" y="0"/>
                </a:moveTo>
                <a:cubicBezTo>
                  <a:pt x="21239" y="2165"/>
                  <a:pt x="21600" y="4428"/>
                  <a:pt x="21600" y="6706"/>
                </a:cubicBezTo>
              </a:path>
              <a:path w="21600" h="6706" stroke="0" extrusionOk="0">
                <a:moveTo>
                  <a:pt x="20532" y="0"/>
                </a:moveTo>
                <a:cubicBezTo>
                  <a:pt x="21239" y="2165"/>
                  <a:pt x="21600" y="4428"/>
                  <a:pt x="21600" y="6706"/>
                </a:cubicBezTo>
                <a:lnTo>
                  <a:pt x="0" y="67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00200" y="5410200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245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28600" y="152400"/>
            <a:ext cx="4548040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Find the components of this vector: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05575"/>
            <a:ext cx="11525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4" name="Arc 14"/>
          <p:cNvSpPr>
            <a:spLocks/>
          </p:cNvSpPr>
          <p:nvPr/>
        </p:nvSpPr>
        <p:spPr bwMode="auto">
          <a:xfrm rot="424692" flipH="1">
            <a:off x="3902519" y="2971293"/>
            <a:ext cx="988438" cy="1163239"/>
          </a:xfrm>
          <a:custGeom>
            <a:avLst/>
            <a:gdLst>
              <a:gd name="G0" fmla="+- 0 0 0"/>
              <a:gd name="G1" fmla="+- 18117 0 0"/>
              <a:gd name="G2" fmla="+- 21600 0 0"/>
              <a:gd name="T0" fmla="*/ 11761 w 16034"/>
              <a:gd name="T1" fmla="*/ 0 h 18117"/>
              <a:gd name="T2" fmla="*/ 16034 w 16034"/>
              <a:gd name="T3" fmla="*/ 3644 h 18117"/>
              <a:gd name="T4" fmla="*/ 0 w 16034"/>
              <a:gd name="T5" fmla="*/ 18117 h 18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34" h="18117" fill="none" extrusionOk="0">
                <a:moveTo>
                  <a:pt x="11761" y="-1"/>
                </a:moveTo>
                <a:cubicBezTo>
                  <a:pt x="13337" y="1023"/>
                  <a:pt x="14774" y="2248"/>
                  <a:pt x="16034" y="3643"/>
                </a:cubicBezTo>
              </a:path>
              <a:path w="16034" h="18117" stroke="0" extrusionOk="0">
                <a:moveTo>
                  <a:pt x="11761" y="-1"/>
                </a:moveTo>
                <a:cubicBezTo>
                  <a:pt x="13337" y="1023"/>
                  <a:pt x="14774" y="2248"/>
                  <a:pt x="16034" y="3643"/>
                </a:cubicBezTo>
                <a:lnTo>
                  <a:pt x="0" y="18117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5" name="Line 5"/>
          <p:cNvSpPr>
            <a:spLocks noChangeShapeType="1"/>
          </p:cNvSpPr>
          <p:nvPr/>
        </p:nvSpPr>
        <p:spPr bwMode="auto">
          <a:xfrm flipH="1" flipV="1">
            <a:off x="1524000" y="2438400"/>
            <a:ext cx="274320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3276600" y="2362200"/>
            <a:ext cx="665567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78.0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73" name="Line 13"/>
          <p:cNvSpPr>
            <a:spLocks noChangeShapeType="1"/>
          </p:cNvSpPr>
          <p:nvPr/>
        </p:nvSpPr>
        <p:spPr bwMode="auto">
          <a:xfrm>
            <a:off x="4267200" y="1447800"/>
            <a:ext cx="0" cy="1828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213360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45.0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28600" y="152400"/>
            <a:ext cx="4548040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Find the components of this vector: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77000"/>
            <a:ext cx="11811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9" name="Line 5"/>
          <p:cNvSpPr>
            <a:spLocks noChangeShapeType="1"/>
          </p:cNvSpPr>
          <p:nvPr/>
        </p:nvSpPr>
        <p:spPr bwMode="auto">
          <a:xfrm>
            <a:off x="4191000" y="3276600"/>
            <a:ext cx="2362200" cy="1828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4800600" y="3352800"/>
            <a:ext cx="675185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39.0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191" name="Arc 7"/>
          <p:cNvSpPr>
            <a:spLocks/>
          </p:cNvSpPr>
          <p:nvPr/>
        </p:nvSpPr>
        <p:spPr bwMode="auto">
          <a:xfrm rot="14076914" flipH="1">
            <a:off x="4194382" y="3143250"/>
            <a:ext cx="527050" cy="2794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292 w 21292"/>
              <a:gd name="T1" fmla="*/ 3636 h 15851"/>
              <a:gd name="T2" fmla="*/ 14673 w 21292"/>
              <a:gd name="T3" fmla="*/ 15851 h 15851"/>
              <a:gd name="T4" fmla="*/ 0 w 21292"/>
              <a:gd name="T5" fmla="*/ 0 h 15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92" h="15851" fill="none" extrusionOk="0">
                <a:moveTo>
                  <a:pt x="21291" y="3635"/>
                </a:moveTo>
                <a:cubicBezTo>
                  <a:pt x="20490" y="8325"/>
                  <a:pt x="18164" y="12619"/>
                  <a:pt x="14673" y="15851"/>
                </a:cubicBezTo>
              </a:path>
              <a:path w="21292" h="15851" stroke="0" extrusionOk="0">
                <a:moveTo>
                  <a:pt x="21291" y="3635"/>
                </a:moveTo>
                <a:cubicBezTo>
                  <a:pt x="20490" y="8325"/>
                  <a:pt x="18164" y="12619"/>
                  <a:pt x="14673" y="15851"/>
                </a:cubicBez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6" name="Line 12"/>
          <p:cNvSpPr>
            <a:spLocks noChangeShapeType="1"/>
          </p:cNvSpPr>
          <p:nvPr/>
        </p:nvSpPr>
        <p:spPr bwMode="auto">
          <a:xfrm>
            <a:off x="4219575" y="3276600"/>
            <a:ext cx="16002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629400" y="5105400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372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28600" y="152400"/>
            <a:ext cx="4548040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Find the components of this vector: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75"/>
            <a:ext cx="12001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3" name="Line 7"/>
          <p:cNvSpPr>
            <a:spLocks noChangeShapeType="1"/>
          </p:cNvSpPr>
          <p:nvPr/>
        </p:nvSpPr>
        <p:spPr bwMode="auto">
          <a:xfrm flipH="1" flipV="1">
            <a:off x="2743200" y="2057400"/>
            <a:ext cx="1524000" cy="1219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2133600" y="2667000"/>
            <a:ext cx="665567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42.0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149" name="Line 13"/>
          <p:cNvSpPr>
            <a:spLocks noChangeShapeType="1"/>
          </p:cNvSpPr>
          <p:nvPr/>
        </p:nvSpPr>
        <p:spPr bwMode="auto">
          <a:xfrm flipH="1">
            <a:off x="2362200" y="32766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28800" y="160020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22.0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rc 8"/>
          <p:cNvSpPr/>
          <p:nvPr/>
        </p:nvSpPr>
        <p:spPr>
          <a:xfrm rot="15197097">
            <a:off x="3875436" y="2906362"/>
            <a:ext cx="533400" cy="533400"/>
          </a:xfrm>
          <a:prstGeom prst="arc">
            <a:avLst>
              <a:gd name="adj1" fmla="val 16200000"/>
              <a:gd name="adj2" fmla="val 19607098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228600" y="152400"/>
            <a:ext cx="4548040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Find the components of this vector: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86525"/>
            <a:ext cx="11334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</TotalTime>
  <Words>64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AM to VC WBs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 to VC WBs</dc:title>
  <dc:creator>Chris Murray</dc:creator>
  <cp:lastModifiedBy>physics</cp:lastModifiedBy>
  <cp:revision>129</cp:revision>
  <dcterms:created xsi:type="dcterms:W3CDTF">2019-10-02T04:05:17Z</dcterms:created>
  <dcterms:modified xsi:type="dcterms:W3CDTF">2019-10-03T14:56:28Z</dcterms:modified>
</cp:coreProperties>
</file>