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33" r:id="rId2"/>
    <p:sldId id="336" r:id="rId3"/>
    <p:sldId id="334" r:id="rId4"/>
    <p:sldId id="335" r:id="rId5"/>
    <p:sldId id="337" r:id="rId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56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A96B06-78D2-644D-92E9-CF0855CD6A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77918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8B731-8316-6C48-8277-D776E897A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3E1E9-BBE7-0442-AE3B-692999029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21BCAE-24DB-5B4E-BFAE-051812B5C1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A4EE7-30BB-F143-9EE2-4C52F2BC12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7F503-9C67-714B-82EF-7F6D31AA3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DFC65-7D4B-1649-964D-4BD701CD98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266944-6296-DE45-82FE-C934745E89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900D3C-5D08-DF4C-9378-5D71833AF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FA9A3-F656-D34E-9954-290CF4879F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D095E-AA28-864E-8C2A-C454259B7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B6EC5-662B-774A-8A67-8601031762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AECB30-8FED-1F4C-8E27-2546964787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913" y="0"/>
            <a:ext cx="803413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8052371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48306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07011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5256</TotalTime>
  <Words>0</Words>
  <Application>Microsoft Office PowerPoint</Application>
  <PresentationFormat>On-screen Show (16:10)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295</cp:revision>
  <dcterms:created xsi:type="dcterms:W3CDTF">2014-10-05T21:32:17Z</dcterms:created>
  <dcterms:modified xsi:type="dcterms:W3CDTF">2017-11-09T17:58:49Z</dcterms:modified>
</cp:coreProperties>
</file>