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33" r:id="rId2"/>
    <p:sldId id="332" r:id="rId3"/>
    <p:sldId id="334" r:id="rId4"/>
    <p:sldId id="345" r:id="rId5"/>
    <p:sldId id="335" r:id="rId6"/>
    <p:sldId id="336" r:id="rId7"/>
    <p:sldId id="338" r:id="rId8"/>
    <p:sldId id="337" r:id="rId9"/>
    <p:sldId id="339" r:id="rId10"/>
    <p:sldId id="340" r:id="rId11"/>
    <p:sldId id="341" r:id="rId12"/>
    <p:sldId id="342" r:id="rId13"/>
    <p:sldId id="343" r:id="rId14"/>
    <p:sldId id="344" r:id="rId1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96B06-78D2-644D-92E9-CF0855CD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8B731-8316-6C48-8277-D776E897A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E1E9-BBE7-0442-AE3B-692999029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1BCAE-24DB-5B4E-BFAE-051812B5C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4EE7-30BB-F143-9EE2-4C52F2BC1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7F503-9C67-714B-82EF-7F6D31AA3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DFC65-7D4B-1649-964D-4BD701CD9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66944-6296-DE45-82FE-C934745E8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00D3C-5D08-DF4C-9378-5D71833A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A9A3-F656-D34E-9954-290CF487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095E-AA28-864E-8C2A-C454259B7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6EC5-662B-774A-8A67-860103176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ECB30-8FED-1F4C-8E27-254696478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93899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A ball rolls off the edge of a 15.0 </a:t>
            </a:r>
            <a:r>
              <a:rPr lang="en-US" sz="2400" dirty="0" err="1"/>
              <a:t>m</a:t>
            </a:r>
            <a:r>
              <a:rPr lang="en-US" sz="2400" dirty="0"/>
              <a:t> tall cliff with a purely horizontal velocity, and strikes the ground at a distance of 12.4 </a:t>
            </a:r>
            <a:r>
              <a:rPr lang="en-US" sz="2400" dirty="0" err="1"/>
              <a:t>m</a:t>
            </a:r>
            <a:r>
              <a:rPr lang="en-US" sz="2400" dirty="0"/>
              <a:t> from the base of the cliff.   What time was the ball in the air? (1.75 </a:t>
            </a:r>
            <a:r>
              <a:rPr lang="en-US" sz="2400" dirty="0" err="1"/>
              <a:t>s</a:t>
            </a:r>
            <a:r>
              <a:rPr lang="en-US" sz="2400" dirty="0"/>
              <a:t>)  What was the ball’s horizontal velocity? (7.09 </a:t>
            </a:r>
            <a:r>
              <a:rPr lang="en-US" sz="2400" dirty="0" err="1"/>
              <a:t>m/s</a:t>
            </a:r>
            <a:r>
              <a:rPr lang="en-US" sz="2400" dirty="0"/>
              <a:t>)  What is the speed of impact? (18.6 </a:t>
            </a:r>
            <a:r>
              <a:rPr lang="en-US" sz="2400" dirty="0" err="1"/>
              <a:t>m/s</a:t>
            </a:r>
            <a:r>
              <a:rPr lang="en-US" sz="2400" dirty="0"/>
              <a:t>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3. A meatball leaves the edge of a table with a purely horizontal velocity of 1.35 m/s, and lands 0.694 m from the base of the table.  </a:t>
            </a:r>
          </a:p>
          <a:p>
            <a:r>
              <a:rPr lang="en-US" sz="2000" dirty="0"/>
              <a:t>When the meatball has gone down 0.800 m:</a:t>
            </a:r>
          </a:p>
          <a:p>
            <a:r>
              <a:rPr lang="en-US" sz="2000" dirty="0"/>
              <a:t>What is the position of the meatball?  (How far out, how far down)</a:t>
            </a:r>
          </a:p>
          <a:p>
            <a:r>
              <a:rPr lang="en-US" sz="2000" dirty="0"/>
              <a:t>What is the velocity of the meatball in vector components and as an angle and a magnitude?</a:t>
            </a:r>
          </a:p>
          <a:p>
            <a:r>
              <a:rPr lang="en-US" sz="2000" dirty="0"/>
              <a:t> Draw a picture of the velocity vector. 	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772400" y="4998049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0.545 m x + -0.800 m y</a:t>
            </a:r>
          </a:p>
          <a:p>
            <a:r>
              <a:rPr lang="en-US" sz="900" dirty="0"/>
              <a:t>1.35 m/s x + -3.96 m/s y</a:t>
            </a:r>
          </a:p>
          <a:p>
            <a:r>
              <a:rPr lang="en-US" sz="900" dirty="0"/>
              <a:t>4.19 m/s, 71.2</a:t>
            </a:r>
            <a:r>
              <a:rPr lang="en-US" sz="900" baseline="30000" dirty="0"/>
              <a:t>o</a:t>
            </a:r>
            <a:r>
              <a:rPr lang="en-US" sz="900" dirty="0"/>
              <a:t> </a:t>
            </a:r>
            <a:r>
              <a:rPr lang="en-US" sz="900" dirty="0" err="1"/>
              <a:t>blw</a:t>
            </a:r>
            <a:r>
              <a:rPr lang="en-US" sz="900" dirty="0"/>
              <a:t>. </a:t>
            </a:r>
            <a:r>
              <a:rPr lang="en-US" sz="900" dirty="0" err="1"/>
              <a:t>hrz</a:t>
            </a:r>
            <a:r>
              <a:rPr lang="en-US" sz="900" dirty="0"/>
              <a:t>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63121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4. A Giant Lizard is projected sideways at 2.74 m/s from the top of a 3.86 m tall cliff.  </a:t>
            </a:r>
          </a:p>
          <a:p>
            <a:r>
              <a:rPr lang="en-US" sz="2000" dirty="0"/>
              <a:t>What time is the lizard in the air?  </a:t>
            </a:r>
          </a:p>
          <a:p>
            <a:r>
              <a:rPr lang="en-US" sz="2000" dirty="0"/>
              <a:t>How far from the base of the cliff does the lizard land?  </a:t>
            </a:r>
          </a:p>
          <a:p>
            <a:r>
              <a:rPr lang="en-US" sz="2000" dirty="0"/>
              <a:t>What is the speed of impact?	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772400" y="4998049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0.887 s</a:t>
            </a:r>
          </a:p>
          <a:p>
            <a:r>
              <a:rPr lang="en-US" sz="900" dirty="0"/>
              <a:t>2.43 m</a:t>
            </a:r>
          </a:p>
          <a:p>
            <a:r>
              <a:rPr lang="en-US" sz="900" dirty="0"/>
              <a:t>9.12 m/s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4. A Giant Lizard is projected sideways at 2.74 m/s from the top of a 3.86 m tall cliff.  </a:t>
            </a:r>
          </a:p>
          <a:p>
            <a:r>
              <a:rPr lang="en-US" sz="2000" dirty="0"/>
              <a:t>At 0.410 seconds after it leaves the edge of the cliff:</a:t>
            </a:r>
          </a:p>
          <a:p>
            <a:r>
              <a:rPr lang="en-US" sz="2000" dirty="0"/>
              <a:t>What is the position of the lizard?  (How far out, how far down)</a:t>
            </a:r>
          </a:p>
          <a:p>
            <a:r>
              <a:rPr lang="en-US" sz="2000" dirty="0"/>
              <a:t>What is the velocity of the lizard in vector components and as an angle and a magnitude?</a:t>
            </a:r>
          </a:p>
          <a:p>
            <a:r>
              <a:rPr lang="en-US" sz="2000" dirty="0"/>
              <a:t> Draw a picture of the velocity vector.	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772400" y="4998049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1.12 m x + -0.825 m y</a:t>
            </a:r>
          </a:p>
          <a:p>
            <a:r>
              <a:rPr lang="en-US" sz="900" dirty="0"/>
              <a:t>2.74 m/s x + -4.02 m y</a:t>
            </a:r>
          </a:p>
          <a:p>
            <a:r>
              <a:rPr lang="en-US" sz="900" dirty="0"/>
              <a:t>4.87 m/s, 55.7</a:t>
            </a:r>
            <a:r>
              <a:rPr lang="en-US" sz="900" baseline="30000" dirty="0"/>
              <a:t>o</a:t>
            </a:r>
            <a:r>
              <a:rPr lang="en-US" sz="900" dirty="0"/>
              <a:t> </a:t>
            </a:r>
            <a:r>
              <a:rPr lang="en-US" sz="900" dirty="0" err="1"/>
              <a:t>blw</a:t>
            </a:r>
            <a:r>
              <a:rPr lang="en-US" sz="900" dirty="0"/>
              <a:t>. </a:t>
            </a:r>
            <a:r>
              <a:rPr lang="en-US" sz="900" dirty="0" err="1"/>
              <a:t>hrz</a:t>
            </a:r>
            <a:r>
              <a:rPr lang="en-US" sz="900" dirty="0"/>
              <a:t>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93899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5. A can of Spotted Dick rolls off the edge of a cliff with a purely horizontal velocity, and strikes the ground 1.17 s later at a distance of 8.26 m from the base of the cliff.  </a:t>
            </a:r>
          </a:p>
          <a:p>
            <a:r>
              <a:rPr lang="en-US" sz="2000" dirty="0"/>
              <a:t>How high is the cliff?  </a:t>
            </a:r>
          </a:p>
          <a:p>
            <a:r>
              <a:rPr lang="en-US" sz="2000" dirty="0"/>
              <a:t>What was the can's horizontal velocity?  </a:t>
            </a:r>
          </a:p>
          <a:p>
            <a:r>
              <a:rPr lang="en-US" sz="2000" dirty="0"/>
              <a:t>What is the speed of impact?	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772400" y="4998049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6.71 m</a:t>
            </a:r>
          </a:p>
          <a:p>
            <a:r>
              <a:rPr lang="en-US" sz="900" dirty="0"/>
              <a:t>7.06 m/s</a:t>
            </a:r>
          </a:p>
          <a:p>
            <a:r>
              <a:rPr lang="en-US" sz="900" dirty="0"/>
              <a:t>13.5 m/s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5. A can of Spotted Dick rolls off the edge of a cliff with a purely horizontal velocity, and strikes the ground 1.17 s later at a distance of 8.26 m from the base of the cliff.  </a:t>
            </a:r>
          </a:p>
          <a:p>
            <a:r>
              <a:rPr lang="en-US" sz="2000" dirty="0"/>
              <a:t>When the can has covered a horizontal distance of 4.00 m:</a:t>
            </a:r>
          </a:p>
          <a:p>
            <a:r>
              <a:rPr lang="en-US" sz="2000" dirty="0"/>
              <a:t>What is the position of the can?  (How far out, how far down)</a:t>
            </a:r>
          </a:p>
          <a:p>
            <a:r>
              <a:rPr lang="en-US" sz="2000" dirty="0"/>
              <a:t>What is the velocity of the can in vector components and as an angle and a magnitude?  Draw a picture of the velocity vector.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772400" y="4998049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4.00 m x +  -1.57 m y</a:t>
            </a:r>
          </a:p>
          <a:p>
            <a:r>
              <a:rPr lang="en-US" sz="900" dirty="0"/>
              <a:t>7.06 m/s x + -5.56 m/s y</a:t>
            </a:r>
          </a:p>
          <a:p>
            <a:r>
              <a:rPr lang="en-US" sz="900" dirty="0"/>
              <a:t>8.99 m/s, 38.2</a:t>
            </a:r>
            <a:r>
              <a:rPr lang="en-US" sz="900" baseline="30000" dirty="0"/>
              <a:t>o</a:t>
            </a:r>
            <a:r>
              <a:rPr lang="en-US" sz="900" dirty="0"/>
              <a:t> </a:t>
            </a:r>
            <a:r>
              <a:rPr lang="en-US" sz="900" dirty="0" err="1"/>
              <a:t>blw</a:t>
            </a:r>
            <a:r>
              <a:rPr lang="en-US" sz="900" dirty="0"/>
              <a:t>. </a:t>
            </a:r>
            <a:r>
              <a:rPr lang="en-US" sz="900" dirty="0" err="1"/>
              <a:t>hrz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267765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400" b="1" dirty="0"/>
              <a:t>a) When the ball has covered a horizontal distance of 5.00 </a:t>
            </a:r>
            <a:r>
              <a:rPr lang="en-US" sz="2400" b="1" dirty="0" err="1"/>
              <a:t>m</a:t>
            </a:r>
            <a:r>
              <a:rPr lang="en-US" sz="2400" b="1" dirty="0"/>
              <a:t>:</a:t>
            </a:r>
          </a:p>
          <a:p>
            <a:r>
              <a:rPr lang="en-US" sz="2400" dirty="0"/>
              <a:t>4. What is the position of the ball?  (How far out, how far down)</a:t>
            </a:r>
          </a:p>
          <a:p>
            <a:r>
              <a:rPr lang="en-US" sz="2400" dirty="0"/>
              <a:t>(a: 5.00 </a:t>
            </a:r>
            <a:r>
              <a:rPr lang="en-US" sz="2400" dirty="0" err="1"/>
              <a:t>m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dirty="0"/>
              <a:t> + -2.44 </a:t>
            </a:r>
            <a:r>
              <a:rPr lang="en-US" sz="2400" dirty="0" err="1"/>
              <a:t>m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)</a:t>
            </a:r>
          </a:p>
          <a:p>
            <a:r>
              <a:rPr lang="en-US" sz="2400" dirty="0"/>
              <a:t>5. What is the velocity of the ball in vector components </a:t>
            </a:r>
            <a:r>
              <a:rPr lang="en-US" sz="2400" b="1" dirty="0"/>
              <a:t>and</a:t>
            </a:r>
            <a:r>
              <a:rPr lang="en-US" sz="2400" dirty="0"/>
              <a:t> as an angle and a magnitude?  Draw a picture of the velocity vector.</a:t>
            </a:r>
          </a:p>
          <a:p>
            <a:r>
              <a:rPr lang="en-US" sz="2400" dirty="0"/>
              <a:t>(a: 7.09 </a:t>
            </a:r>
            <a:r>
              <a:rPr lang="en-US" sz="2400" dirty="0" err="1"/>
              <a:t>m/s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dirty="0"/>
              <a:t> + -6.92 </a:t>
            </a:r>
            <a:r>
              <a:rPr lang="en-US" sz="2400" dirty="0" err="1"/>
              <a:t>m/s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,  9.91 </a:t>
            </a:r>
            <a:r>
              <a:rPr lang="en-US" sz="2400" dirty="0" err="1"/>
              <a:t>m/s</a:t>
            </a:r>
            <a:r>
              <a:rPr lang="en-US" sz="2400" dirty="0"/>
              <a:t> 44.3</a:t>
            </a:r>
            <a:r>
              <a:rPr lang="en-US" sz="2400" baseline="30000" dirty="0"/>
              <a:t>o</a:t>
            </a:r>
            <a:r>
              <a:rPr lang="en-US" sz="2400" dirty="0"/>
              <a:t> below horizontal)</a:t>
            </a:r>
          </a:p>
          <a:p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267765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b="1" dirty="0" err="1"/>
              <a:t>b</a:t>
            </a:r>
            <a:r>
              <a:rPr lang="en-US" sz="2400" b="1" dirty="0"/>
              <a:t>) At 1.50 </a:t>
            </a:r>
            <a:r>
              <a:rPr lang="en-US" sz="2400" b="1" dirty="0" err="1"/>
              <a:t>s</a:t>
            </a:r>
            <a:r>
              <a:rPr lang="en-US" sz="2400" b="1" dirty="0"/>
              <a:t> after the ball leaves the edge of the cliff:</a:t>
            </a:r>
            <a:endParaRPr lang="en-US" sz="2400" dirty="0"/>
          </a:p>
          <a:p>
            <a:r>
              <a:rPr lang="en-US" sz="2400" dirty="0"/>
              <a:t>4. What is the position of the ball?  (How far out, how far down)</a:t>
            </a:r>
          </a:p>
          <a:p>
            <a:r>
              <a:rPr lang="en-US" sz="2400" dirty="0"/>
              <a:t>(</a:t>
            </a:r>
            <a:r>
              <a:rPr lang="en-US" sz="2400" dirty="0" err="1"/>
              <a:t>b</a:t>
            </a:r>
            <a:r>
              <a:rPr lang="en-US" sz="2400" dirty="0"/>
              <a:t>: 10.6 </a:t>
            </a:r>
            <a:r>
              <a:rPr lang="en-US" sz="2400" dirty="0" err="1"/>
              <a:t>m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dirty="0"/>
              <a:t> + -11.0 </a:t>
            </a:r>
            <a:r>
              <a:rPr lang="en-US" sz="2400" dirty="0" err="1"/>
              <a:t>m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) </a:t>
            </a:r>
          </a:p>
          <a:p>
            <a:r>
              <a:rPr lang="en-US" sz="2400" dirty="0"/>
              <a:t>5. What is the velocity of the ball in vector components </a:t>
            </a:r>
            <a:r>
              <a:rPr lang="en-US" sz="2400" b="1" dirty="0"/>
              <a:t>and</a:t>
            </a:r>
            <a:r>
              <a:rPr lang="en-US" sz="2400" dirty="0"/>
              <a:t> as an angle and a magnitude?  Draw a picture of the velocity vector.</a:t>
            </a:r>
          </a:p>
          <a:p>
            <a:r>
              <a:rPr lang="en-US" sz="2400" dirty="0" err="1"/>
              <a:t>b</a:t>
            </a:r>
            <a:r>
              <a:rPr lang="en-US" sz="2400" dirty="0"/>
              <a:t>: 7.09 </a:t>
            </a:r>
            <a:r>
              <a:rPr lang="en-US" sz="2400" dirty="0" err="1"/>
              <a:t>m/s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dirty="0"/>
              <a:t> + -14.7 </a:t>
            </a:r>
            <a:r>
              <a:rPr lang="en-US" sz="2400" dirty="0" err="1"/>
              <a:t>m/s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,  16.3 </a:t>
            </a:r>
            <a:r>
              <a:rPr lang="en-US" sz="2400" dirty="0" err="1"/>
              <a:t>m/s</a:t>
            </a:r>
            <a:r>
              <a:rPr lang="en-US" sz="2400" dirty="0"/>
              <a:t> 64.3</a:t>
            </a:r>
            <a:r>
              <a:rPr lang="en-US" sz="2400" baseline="30000" dirty="0"/>
              <a:t>o</a:t>
            </a:r>
            <a:r>
              <a:rPr lang="en-US" sz="2400" dirty="0"/>
              <a:t> below horizontal)</a:t>
            </a:r>
          </a:p>
          <a:p>
            <a:endParaRPr lang="en-US" sz="2400" dirty="0"/>
          </a:p>
        </p:txBody>
      </p:sp>
      <p:grpSp>
        <p:nvGrpSpPr>
          <p:cNvPr id="2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96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63121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1. A fifth grader is projected with a purely horizontal velocity from an 7.25 m tall cliff and lands 6.80 m from the base of the cliff.  </a:t>
            </a:r>
          </a:p>
          <a:p>
            <a:r>
              <a:rPr lang="en-US" sz="2000" dirty="0"/>
              <a:t>What time is the child in the air?  </a:t>
            </a:r>
          </a:p>
          <a:p>
            <a:r>
              <a:rPr lang="en-US" sz="2000" dirty="0"/>
              <a:t>With what purely horizontal velocity was he projected from the top of the cliff?  </a:t>
            </a:r>
          </a:p>
          <a:p>
            <a:r>
              <a:rPr lang="en-US" sz="2000" dirty="0"/>
              <a:t>What is the speed of impact?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772400" y="4998049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1.22 s</a:t>
            </a:r>
          </a:p>
          <a:p>
            <a:r>
              <a:rPr lang="en-US" sz="900" dirty="0"/>
              <a:t>5.59 m/s</a:t>
            </a:r>
          </a:p>
          <a:p>
            <a:r>
              <a:rPr lang="en-US" sz="900" dirty="0"/>
              <a:t>13.2 m/s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1. A fifth grader is projected with a purely horizontal velocity from an 7.25 m tall cliff and lands 6.80 m from the base of the cliff.</a:t>
            </a:r>
          </a:p>
          <a:p>
            <a:r>
              <a:rPr lang="en-US" sz="2000" dirty="0"/>
              <a:t>At 0.450 seconds after he leaves the edge of the cliff:</a:t>
            </a:r>
          </a:p>
          <a:p>
            <a:r>
              <a:rPr lang="en-US" sz="2000" dirty="0"/>
              <a:t>What is the position of the child?  (How far out, how far down)</a:t>
            </a:r>
          </a:p>
          <a:p>
            <a:r>
              <a:rPr lang="en-US" sz="2000" dirty="0"/>
              <a:t>What is the velocity of the child in vector components and as an angle and a magnitude?</a:t>
            </a:r>
          </a:p>
          <a:p>
            <a:r>
              <a:rPr lang="en-US" sz="2000" dirty="0"/>
              <a:t> Draw a picture of the velocity vector.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772400" y="4998049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2.52 m x + -0.993 m y</a:t>
            </a:r>
          </a:p>
          <a:p>
            <a:r>
              <a:rPr lang="en-US" sz="900" dirty="0"/>
              <a:t>5.59 m/s x + -4.41 m/s y</a:t>
            </a:r>
          </a:p>
          <a:p>
            <a:r>
              <a:rPr lang="en-US" sz="900" dirty="0"/>
              <a:t>7.13 m/s 38.3</a:t>
            </a:r>
            <a:r>
              <a:rPr lang="en-US" sz="900" baseline="30000" dirty="0"/>
              <a:t>o</a:t>
            </a:r>
            <a:r>
              <a:rPr lang="en-US" sz="900" dirty="0"/>
              <a:t> </a:t>
            </a:r>
            <a:r>
              <a:rPr lang="en-US" sz="900" dirty="0" err="1"/>
              <a:t>blw</a:t>
            </a:r>
            <a:r>
              <a:rPr lang="en-US" sz="900" dirty="0"/>
              <a:t>. </a:t>
            </a:r>
            <a:r>
              <a:rPr lang="en-US" sz="900" dirty="0" err="1"/>
              <a:t>hrz</a:t>
            </a:r>
            <a:r>
              <a:rPr lang="en-US" sz="900" dirty="0"/>
              <a:t>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63121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2. A Chevy drives off the edge of a cliff.  The instant it leaves the edge, it has a purely horizontal velocity of 21.3 m/s, and it strikes the ground after 4.08 seconds.  </a:t>
            </a:r>
          </a:p>
          <a:p>
            <a:r>
              <a:rPr lang="en-US" sz="2000" dirty="0"/>
              <a:t>How high is the cliff?  </a:t>
            </a:r>
          </a:p>
          <a:p>
            <a:r>
              <a:rPr lang="en-US" sz="2000" dirty="0"/>
              <a:t>How far from the base of the cliff does the car land?  </a:t>
            </a:r>
          </a:p>
          <a:p>
            <a:r>
              <a:rPr lang="en-US" sz="2000" dirty="0"/>
              <a:t>What is the speed of impact?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772400" y="4998049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81.7 m</a:t>
            </a:r>
          </a:p>
          <a:p>
            <a:r>
              <a:rPr lang="en-US" sz="900" dirty="0"/>
              <a:t>86.9 m</a:t>
            </a:r>
          </a:p>
          <a:p>
            <a:r>
              <a:rPr lang="en-US" sz="900" dirty="0"/>
              <a:t>45.3 m/s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2. A Chevy drives off the edge of a cliff.  The instant it leaves the edge, it has a purely horizontal velocity of 21.3 m/s, and it strikes the ground after 4.08 seconds.  </a:t>
            </a:r>
          </a:p>
          <a:p>
            <a:r>
              <a:rPr lang="en-US" sz="2000" dirty="0"/>
              <a:t>When the car has gone horizontally 60.0 m:</a:t>
            </a:r>
          </a:p>
          <a:p>
            <a:r>
              <a:rPr lang="en-US" sz="2000" dirty="0"/>
              <a:t>What is the position of the car?  (How far out, how far down)</a:t>
            </a:r>
          </a:p>
          <a:p>
            <a:r>
              <a:rPr lang="en-US" sz="2000" dirty="0"/>
              <a:t>What is the velocity of the car in vector components and as an angle and a magnitude?</a:t>
            </a:r>
          </a:p>
          <a:p>
            <a:r>
              <a:rPr lang="en-US" sz="2000" dirty="0"/>
              <a:t> Draw a picture of the velocity vector.	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772400" y="4998049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60.0 m x + -38.9 m y</a:t>
            </a:r>
          </a:p>
          <a:p>
            <a:r>
              <a:rPr lang="en-US" sz="900" dirty="0"/>
              <a:t>21.3 m/s x + -27.6 m/s y</a:t>
            </a:r>
          </a:p>
          <a:p>
            <a:r>
              <a:rPr lang="en-US" sz="900" dirty="0"/>
              <a:t>34.9m/s, 52.4</a:t>
            </a:r>
            <a:r>
              <a:rPr lang="en-US" sz="900" baseline="30000" dirty="0"/>
              <a:t>o</a:t>
            </a:r>
            <a:r>
              <a:rPr lang="en-US" sz="900" dirty="0"/>
              <a:t> </a:t>
            </a:r>
            <a:r>
              <a:rPr lang="en-US" sz="900" dirty="0" err="1"/>
              <a:t>blw</a:t>
            </a:r>
            <a:r>
              <a:rPr lang="en-US" sz="900" dirty="0"/>
              <a:t>. </a:t>
            </a:r>
            <a:r>
              <a:rPr lang="en-US" sz="900" dirty="0" err="1"/>
              <a:t>hrz</a:t>
            </a:r>
            <a:r>
              <a:rPr lang="en-US" sz="900" dirty="0"/>
              <a:t>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63121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3. A meatball leaves the edge of a table with a purely horizontal velocity of 1.35 m/s, and lands 0.694 m from the base of the table.  </a:t>
            </a:r>
          </a:p>
          <a:p>
            <a:r>
              <a:rPr lang="en-US" sz="2000" dirty="0"/>
              <a:t>How high is the table?  </a:t>
            </a:r>
          </a:p>
          <a:p>
            <a:r>
              <a:rPr lang="en-US" sz="2000" dirty="0"/>
              <a:t>What time does it take the meatball to hit the ground?  </a:t>
            </a:r>
          </a:p>
          <a:p>
            <a:r>
              <a:rPr lang="en-US" sz="2000" dirty="0"/>
              <a:t>What is the speed of impact? 	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76200" y="2357378"/>
            <a:ext cx="3352800" cy="3243322"/>
            <a:chOff x="457200" y="2019300"/>
            <a:chExt cx="3352800" cy="3243322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772400" y="4998049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1.30 m</a:t>
            </a:r>
          </a:p>
          <a:p>
            <a:r>
              <a:rPr lang="en-US" sz="900" dirty="0"/>
              <a:t>0.514 s</a:t>
            </a:r>
          </a:p>
          <a:p>
            <a:r>
              <a:rPr lang="en-US" sz="900" dirty="0"/>
              <a:t>5.22 m/s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5411</TotalTime>
  <Words>1345</Words>
  <Application>Microsoft Macintosh PowerPoint</Application>
  <PresentationFormat>On-screen Show (16:10)</PresentationFormat>
  <Paragraphs>241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293</cp:revision>
  <dcterms:created xsi:type="dcterms:W3CDTF">2014-10-05T21:32:17Z</dcterms:created>
  <dcterms:modified xsi:type="dcterms:W3CDTF">2019-10-10T22:29:35Z</dcterms:modified>
</cp:coreProperties>
</file>