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05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E1E46-2A56-40BA-BAE2-C6D2688BA8C5}" type="datetimeFigureOut">
              <a:rPr lang="en-US" smtClean="0"/>
              <a:pPr/>
              <a:t>2018-10-24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A975-2049-4715-8D61-5B14E19A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3275" y="1587500"/>
            <a:ext cx="6943725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349398" y="4473487"/>
            <a:ext cx="76200" cy="635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255112" y="3280635"/>
            <a:ext cx="76200" cy="635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19264" y="445856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772274" y="2921000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9050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Come up with a </a:t>
            </a:r>
            <a:r>
              <a:rPr lang="en-US" sz="2400" u="sng" dirty="0" smtClean="0"/>
              <a:t>precise</a:t>
            </a:r>
            <a:r>
              <a:rPr lang="en-US" sz="2400" dirty="0" smtClean="0"/>
              <a:t> set of directions for getting </a:t>
            </a:r>
            <a:r>
              <a:rPr lang="en-US" sz="2400" smtClean="0"/>
              <a:t>from </a:t>
            </a:r>
            <a:endParaRPr lang="en-US" sz="2400" smtClean="0"/>
          </a:p>
          <a:p>
            <a:r>
              <a:rPr lang="en-US" sz="2400" smtClean="0"/>
              <a:t>Point </a:t>
            </a:r>
            <a:r>
              <a:rPr lang="en-US" sz="2400" dirty="0" smtClean="0"/>
              <a:t>A to Point B</a:t>
            </a:r>
          </a:p>
          <a:p>
            <a:r>
              <a:rPr lang="en-US" sz="2400" dirty="0" smtClean="0"/>
              <a:t>Each square represents 1 m of distance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On-screen Show (16:10)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2017-10-05T14:53:01Z</dcterms:created>
  <dcterms:modified xsi:type="dcterms:W3CDTF">2018-10-24T21:09:49Z</dcterms:modified>
</cp:coreProperties>
</file>