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1" d="100"/>
          <a:sy n="101" d="100"/>
        </p:scale>
        <p:origin x="-6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CB8EB-A141-3D47-BB54-65D68BD17F3A}" type="datetimeFigureOut">
              <a:rPr lang="en-US" smtClean="0"/>
              <a:pPr/>
              <a:t>2016-10-18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BFD0-6888-654B-A9CB-E2F4E9652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CB8EB-A141-3D47-BB54-65D68BD17F3A}" type="datetimeFigureOut">
              <a:rPr lang="en-US" smtClean="0"/>
              <a:pPr/>
              <a:t>2016-10-18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BFD0-6888-654B-A9CB-E2F4E9652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CB8EB-A141-3D47-BB54-65D68BD17F3A}" type="datetimeFigureOut">
              <a:rPr lang="en-US" smtClean="0"/>
              <a:pPr/>
              <a:t>2016-10-18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BFD0-6888-654B-A9CB-E2F4E9652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CB8EB-A141-3D47-BB54-65D68BD17F3A}" type="datetimeFigureOut">
              <a:rPr lang="en-US" smtClean="0"/>
              <a:pPr/>
              <a:t>2016-10-18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BFD0-6888-654B-A9CB-E2F4E9652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CB8EB-A141-3D47-BB54-65D68BD17F3A}" type="datetimeFigureOut">
              <a:rPr lang="en-US" smtClean="0"/>
              <a:pPr/>
              <a:t>2016-10-18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BFD0-6888-654B-A9CB-E2F4E9652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CB8EB-A141-3D47-BB54-65D68BD17F3A}" type="datetimeFigureOut">
              <a:rPr lang="en-US" smtClean="0"/>
              <a:pPr/>
              <a:t>2016-10-18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BFD0-6888-654B-A9CB-E2F4E9652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CB8EB-A141-3D47-BB54-65D68BD17F3A}" type="datetimeFigureOut">
              <a:rPr lang="en-US" smtClean="0"/>
              <a:pPr/>
              <a:t>2016-10-18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BFD0-6888-654B-A9CB-E2F4E9652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CB8EB-A141-3D47-BB54-65D68BD17F3A}" type="datetimeFigureOut">
              <a:rPr lang="en-US" smtClean="0"/>
              <a:pPr/>
              <a:t>2016-10-18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BFD0-6888-654B-A9CB-E2F4E9652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CB8EB-A141-3D47-BB54-65D68BD17F3A}" type="datetimeFigureOut">
              <a:rPr lang="en-US" smtClean="0"/>
              <a:pPr/>
              <a:t>2016-10-18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BFD0-6888-654B-A9CB-E2F4E9652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CB8EB-A141-3D47-BB54-65D68BD17F3A}" type="datetimeFigureOut">
              <a:rPr lang="en-US" smtClean="0"/>
              <a:pPr/>
              <a:t>2016-10-18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BFD0-6888-654B-A9CB-E2F4E9652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CB8EB-A141-3D47-BB54-65D68BD17F3A}" type="datetimeFigureOut">
              <a:rPr lang="en-US" smtClean="0"/>
              <a:pPr/>
              <a:t>2016-10-18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BFD0-6888-654B-A9CB-E2F4E9652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CB8EB-A141-3D47-BB54-65D68BD17F3A}" type="datetimeFigureOut">
              <a:rPr lang="en-US" smtClean="0"/>
              <a:pPr/>
              <a:t>2016-10-18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9BFD0-6888-654B-A9CB-E2F4E9652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600"/>
            <a:ext cx="8610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/>
                <a:cs typeface="Times New Roman"/>
              </a:rPr>
              <a:t>A ball is launched at </a:t>
            </a:r>
            <a:r>
              <a:rPr lang="en-US" sz="2400" b="1" dirty="0" smtClean="0">
                <a:latin typeface="Times New Roman"/>
                <a:cs typeface="Times New Roman"/>
              </a:rPr>
              <a:t>45.6 </a:t>
            </a:r>
            <a:r>
              <a:rPr lang="en-US" sz="2400" b="1" dirty="0" smtClean="0">
                <a:latin typeface="Times New Roman"/>
                <a:cs typeface="Times New Roman"/>
              </a:rPr>
              <a:t>m/s at an angle of </a:t>
            </a:r>
            <a:r>
              <a:rPr lang="en-US" sz="2400" b="1" dirty="0" smtClean="0">
                <a:latin typeface="Times New Roman"/>
                <a:cs typeface="Times New Roman"/>
              </a:rPr>
              <a:t>58.0</a:t>
            </a:r>
            <a:r>
              <a:rPr lang="en-US" sz="2400" b="1" baseline="30000" dirty="0" smtClean="0">
                <a:latin typeface="Times New Roman"/>
                <a:cs typeface="Times New Roman"/>
              </a:rPr>
              <a:t>o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above horizontal from the </a:t>
            </a:r>
            <a:r>
              <a:rPr lang="en-US" sz="2400" b="1" dirty="0" smtClean="0">
                <a:latin typeface="Times New Roman"/>
                <a:cs typeface="Times New Roman"/>
              </a:rPr>
              <a:t>bottom of </a:t>
            </a:r>
            <a:r>
              <a:rPr lang="en-US" sz="2400" b="1" dirty="0" smtClean="0">
                <a:latin typeface="Times New Roman"/>
                <a:cs typeface="Times New Roman"/>
              </a:rPr>
              <a:t>a </a:t>
            </a:r>
            <a:r>
              <a:rPr lang="en-US" sz="2400" b="1" dirty="0" smtClean="0">
                <a:latin typeface="Times New Roman"/>
                <a:cs typeface="Times New Roman"/>
              </a:rPr>
              <a:t>50.0 </a:t>
            </a:r>
            <a:r>
              <a:rPr lang="en-US" sz="2400" b="1" dirty="0" smtClean="0">
                <a:latin typeface="Times New Roman"/>
                <a:cs typeface="Times New Roman"/>
              </a:rPr>
              <a:t>m tall cliff.  (It lands </a:t>
            </a:r>
            <a:r>
              <a:rPr lang="en-US" sz="2400" b="1" dirty="0" smtClean="0">
                <a:latin typeface="Times New Roman"/>
                <a:cs typeface="Times New Roman"/>
              </a:rPr>
              <a:t>50.0 </a:t>
            </a:r>
            <a:r>
              <a:rPr lang="en-US" sz="2400" b="1" dirty="0" smtClean="0">
                <a:latin typeface="Times New Roman"/>
                <a:cs typeface="Times New Roman"/>
              </a:rPr>
              <a:t>m </a:t>
            </a:r>
            <a:r>
              <a:rPr lang="en-US" sz="2400" b="1" u="sng" dirty="0" smtClean="0">
                <a:latin typeface="Times New Roman"/>
                <a:cs typeface="Times New Roman"/>
              </a:rPr>
              <a:t>higher</a:t>
            </a:r>
            <a:r>
              <a:rPr lang="en-US" sz="2400" b="1" dirty="0" smtClean="0">
                <a:latin typeface="Times New Roman"/>
                <a:cs typeface="Times New Roman"/>
              </a:rPr>
              <a:t> in </a:t>
            </a:r>
            <a:r>
              <a:rPr lang="en-US" sz="2400" b="1" dirty="0" smtClean="0">
                <a:latin typeface="Times New Roman"/>
                <a:cs typeface="Times New Roman"/>
              </a:rPr>
              <a:t>elevation)</a:t>
            </a:r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4. </a:t>
            </a:r>
            <a:r>
              <a:rPr lang="en-US" sz="2400" dirty="0" smtClean="0">
                <a:latin typeface="Times New Roman"/>
                <a:cs typeface="Times New Roman"/>
              </a:rPr>
              <a:t>What is its speed of impact? </a:t>
            </a:r>
            <a:r>
              <a:rPr lang="en-US" sz="1400" dirty="0" smtClean="0">
                <a:latin typeface="Times New Roman"/>
                <a:cs typeface="Times New Roman"/>
              </a:rPr>
              <a:t>(33.1 </a:t>
            </a:r>
            <a:r>
              <a:rPr lang="en-US" sz="1400" dirty="0" smtClean="0">
                <a:latin typeface="Times New Roman"/>
                <a:cs typeface="Times New Roman"/>
              </a:rPr>
              <a:t>m/s)</a:t>
            </a:r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5.What </a:t>
            </a:r>
            <a:r>
              <a:rPr lang="en-US" sz="2400" dirty="0" smtClean="0">
                <a:latin typeface="Times New Roman"/>
                <a:cs typeface="Times New Roman"/>
              </a:rPr>
              <a:t>horizontal distance does it travel before hitting the ground again</a:t>
            </a:r>
            <a:r>
              <a:rPr lang="en-US" sz="2400" dirty="0" smtClean="0">
                <a:latin typeface="Times New Roman"/>
                <a:cs typeface="Times New Roman"/>
              </a:rPr>
              <a:t>? </a:t>
            </a:r>
            <a:r>
              <a:rPr lang="en-US" sz="1400" dirty="0" smtClean="0">
                <a:latin typeface="Times New Roman"/>
                <a:cs typeface="Times New Roman"/>
              </a:rPr>
              <a:t>(151 m)</a:t>
            </a:r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5. What time is it in the air? </a:t>
            </a:r>
            <a:r>
              <a:rPr lang="en-US" sz="1400" dirty="0" smtClean="0">
                <a:latin typeface="Times New Roman"/>
                <a:cs typeface="Times New Roman"/>
              </a:rPr>
              <a:t>(6.25 s)</a:t>
            </a:r>
            <a:endParaRPr lang="en-US" sz="2400" dirty="0" smtClean="0">
              <a:latin typeface="Times New Roman"/>
              <a:cs typeface="Times New Roman"/>
            </a:endParaRPr>
          </a:p>
          <a:p>
            <a:endParaRPr lang="en-US" sz="2400" b="1" dirty="0" smtClean="0">
              <a:latin typeface="Times New Roman"/>
              <a:cs typeface="Times New Roman"/>
            </a:endParaRPr>
          </a:p>
          <a:p>
            <a:endParaRPr lang="en-US" sz="2400" b="1" dirty="0" smtClean="0">
              <a:latin typeface="Times New Roman"/>
              <a:cs typeface="Times New Roman"/>
            </a:endParaRPr>
          </a:p>
          <a:p>
            <a:r>
              <a:rPr lang="en-US" sz="2400" b="1" dirty="0" smtClean="0">
                <a:latin typeface="Times New Roman"/>
                <a:cs typeface="Times New Roman"/>
              </a:rPr>
              <a:t>A </a:t>
            </a:r>
            <a:r>
              <a:rPr lang="en-US" sz="2400" b="1" dirty="0">
                <a:latin typeface="Times New Roman"/>
                <a:cs typeface="Times New Roman"/>
              </a:rPr>
              <a:t>ball is launched at </a:t>
            </a:r>
            <a:r>
              <a:rPr lang="en-US" sz="2400" b="1" dirty="0" smtClean="0">
                <a:latin typeface="Times New Roman"/>
                <a:cs typeface="Times New Roman"/>
              </a:rPr>
              <a:t>35.0 </a:t>
            </a:r>
            <a:r>
              <a:rPr lang="en-US" sz="2400" b="1" dirty="0">
                <a:latin typeface="Times New Roman"/>
                <a:cs typeface="Times New Roman"/>
              </a:rPr>
              <a:t>m/s at an angle of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24.0</a:t>
            </a:r>
            <a:r>
              <a:rPr lang="en-US" sz="2400" b="1" baseline="30000" dirty="0" smtClean="0">
                <a:latin typeface="Times New Roman"/>
                <a:cs typeface="Times New Roman"/>
              </a:rPr>
              <a:t>o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above horizontal from the top of a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82.0 </a:t>
            </a:r>
            <a:r>
              <a:rPr lang="en-US" sz="2400" b="1" dirty="0">
                <a:latin typeface="Times New Roman"/>
                <a:cs typeface="Times New Roman"/>
              </a:rPr>
              <a:t>m tall cliff.  (It lands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82.0 </a:t>
            </a:r>
            <a:r>
              <a:rPr lang="en-US" sz="2400" b="1" dirty="0">
                <a:latin typeface="Times New Roman"/>
                <a:cs typeface="Times New Roman"/>
              </a:rPr>
              <a:t>m </a:t>
            </a:r>
            <a:r>
              <a:rPr lang="en-US" sz="2400" b="1" u="sng" dirty="0">
                <a:latin typeface="Times New Roman"/>
                <a:cs typeface="Times New Roman"/>
              </a:rPr>
              <a:t>lower</a:t>
            </a:r>
            <a:r>
              <a:rPr lang="en-US" sz="2400" b="1" dirty="0">
                <a:latin typeface="Times New Roman"/>
                <a:cs typeface="Times New Roman"/>
              </a:rPr>
              <a:t> in elevation)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4. What is its speed of impact</a:t>
            </a:r>
            <a:r>
              <a:rPr lang="en-US" sz="2400" dirty="0" smtClean="0">
                <a:latin typeface="Times New Roman"/>
                <a:cs typeface="Times New Roman"/>
              </a:rPr>
              <a:t>? </a:t>
            </a:r>
            <a:r>
              <a:rPr lang="en-US" sz="1400" dirty="0" smtClean="0">
                <a:latin typeface="Times New Roman"/>
                <a:cs typeface="Times New Roman"/>
              </a:rPr>
              <a:t>(53.2 </a:t>
            </a:r>
            <a:r>
              <a:rPr lang="en-US" sz="1400" dirty="0" smtClean="0">
                <a:latin typeface="Times New Roman"/>
                <a:cs typeface="Times New Roman"/>
              </a:rPr>
              <a:t>m/s)</a:t>
            </a:r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5.What horizontal distance does it travel before hitting the ground again</a:t>
            </a:r>
            <a:r>
              <a:rPr lang="en-US" sz="2400" dirty="0" smtClean="0">
                <a:latin typeface="Times New Roman"/>
                <a:cs typeface="Times New Roman"/>
              </a:rPr>
              <a:t>? </a:t>
            </a:r>
            <a:r>
              <a:rPr lang="en-US" sz="1400" dirty="0" smtClean="0">
                <a:latin typeface="Times New Roman"/>
                <a:cs typeface="Times New Roman"/>
              </a:rPr>
              <a:t>(185 </a:t>
            </a:r>
            <a:r>
              <a:rPr lang="en-US" sz="1400" dirty="0" smtClean="0">
                <a:latin typeface="Times New Roman"/>
                <a:cs typeface="Times New Roman"/>
              </a:rPr>
              <a:t>m</a:t>
            </a:r>
            <a:r>
              <a:rPr lang="en-US" sz="1400" dirty="0" smtClean="0">
                <a:latin typeface="Times New Roman"/>
                <a:cs typeface="Times New Roman"/>
              </a:rPr>
              <a:t>)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5. What time is it in the air</a:t>
            </a:r>
            <a:r>
              <a:rPr lang="en-US" sz="2400" dirty="0" smtClean="0">
                <a:latin typeface="Times New Roman"/>
                <a:cs typeface="Times New Roman"/>
              </a:rPr>
              <a:t>? </a:t>
            </a:r>
            <a:r>
              <a:rPr lang="en-US" sz="1400" dirty="0" smtClean="0">
                <a:latin typeface="Times New Roman"/>
                <a:cs typeface="Times New Roman"/>
              </a:rPr>
              <a:t>(5.79 s)</a:t>
            </a:r>
            <a:endParaRPr lang="en-US" sz="2400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152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</dc:creator>
  <cp:lastModifiedBy>Murray, Christopher</cp:lastModifiedBy>
  <cp:revision>6</cp:revision>
  <dcterms:created xsi:type="dcterms:W3CDTF">2014-10-08T14:32:27Z</dcterms:created>
  <dcterms:modified xsi:type="dcterms:W3CDTF">2016-10-18T19:15:58Z</dcterms:modified>
</cp:coreProperties>
</file>