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-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B8EB-A141-3D47-BB54-65D68BD17F3A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B8EB-A141-3D47-BB54-65D68BD17F3A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B8EB-A141-3D47-BB54-65D68BD17F3A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B8EB-A141-3D47-BB54-65D68BD17F3A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B8EB-A141-3D47-BB54-65D68BD17F3A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B8EB-A141-3D47-BB54-65D68BD17F3A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B8EB-A141-3D47-BB54-65D68BD17F3A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B8EB-A141-3D47-BB54-65D68BD17F3A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B8EB-A141-3D47-BB54-65D68BD17F3A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B8EB-A141-3D47-BB54-65D68BD17F3A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B8EB-A141-3D47-BB54-65D68BD17F3A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CB8EB-A141-3D47-BB54-65D68BD17F3A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6106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A ball is launched at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31.5 m/s </a:t>
            </a:r>
            <a:r>
              <a:rPr lang="en-US" sz="2400" b="1" dirty="0">
                <a:latin typeface="Times New Roman"/>
                <a:cs typeface="Times New Roman"/>
              </a:rPr>
              <a:t>at an angle of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35.0</a:t>
            </a:r>
            <a:r>
              <a:rPr lang="en-US" sz="2400" b="1" baseline="30000" dirty="0" smtClean="0">
                <a:latin typeface="Times New Roman"/>
                <a:cs typeface="Times New Roman"/>
              </a:rPr>
              <a:t>o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above horizontal on a level field.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a. </a:t>
            </a:r>
            <a:r>
              <a:rPr lang="en-US" sz="2400" dirty="0" smtClean="0">
                <a:latin typeface="Times New Roman"/>
                <a:cs typeface="Times New Roman"/>
              </a:rPr>
              <a:t>What </a:t>
            </a:r>
            <a:r>
              <a:rPr lang="en-US" sz="2400" dirty="0">
                <a:latin typeface="Times New Roman"/>
                <a:cs typeface="Times New Roman"/>
              </a:rPr>
              <a:t>time is the ball in the air</a:t>
            </a:r>
            <a:r>
              <a:rPr lang="en-US" sz="2400" dirty="0" smtClean="0">
                <a:latin typeface="Times New Roman"/>
                <a:cs typeface="Times New Roman"/>
              </a:rPr>
              <a:t>? </a:t>
            </a:r>
            <a:r>
              <a:rPr lang="en-US" sz="1400" dirty="0" smtClean="0">
                <a:latin typeface="Times New Roman"/>
                <a:cs typeface="Times New Roman"/>
              </a:rPr>
              <a:t>(3.68 s)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b. </a:t>
            </a:r>
            <a:r>
              <a:rPr lang="en-US" sz="2400" dirty="0">
                <a:latin typeface="Times New Roman"/>
                <a:cs typeface="Times New Roman"/>
              </a:rPr>
              <a:t>What horizontal distance does it travel before hitting the ground again</a:t>
            </a:r>
            <a:r>
              <a:rPr lang="en-US" sz="2400" dirty="0" smtClean="0">
                <a:latin typeface="Times New Roman"/>
                <a:cs typeface="Times New Roman"/>
              </a:rPr>
              <a:t>? </a:t>
            </a:r>
            <a:r>
              <a:rPr lang="en-US" sz="1400" dirty="0" smtClean="0">
                <a:latin typeface="Times New Roman"/>
                <a:cs typeface="Times New Roman"/>
              </a:rPr>
              <a:t>(95.0 m)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c. </a:t>
            </a:r>
            <a:r>
              <a:rPr lang="en-US" sz="2400" dirty="0">
                <a:latin typeface="Times New Roman"/>
                <a:cs typeface="Times New Roman"/>
              </a:rPr>
              <a:t>When the ball reaches an elevation of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13.0 </a:t>
            </a:r>
            <a:r>
              <a:rPr lang="en-US" sz="2400" dirty="0">
                <a:latin typeface="Times New Roman"/>
                <a:cs typeface="Times New Roman"/>
              </a:rPr>
              <a:t>m on the way up, what are the position of the ball </a:t>
            </a:r>
            <a:r>
              <a:rPr lang="en-US" sz="2400" b="1" dirty="0">
                <a:latin typeface="Times New Roman"/>
                <a:cs typeface="Times New Roman"/>
              </a:rPr>
              <a:t>and</a:t>
            </a:r>
            <a:r>
              <a:rPr lang="en-US" sz="2400" dirty="0">
                <a:latin typeface="Times New Roman"/>
                <a:cs typeface="Times New Roman"/>
              </a:rPr>
              <a:t> the velocity of the ball in vector components?  Write them both as proper component vectors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r>
              <a:rPr lang="en-US" sz="1400" dirty="0" smtClean="0">
                <a:latin typeface="Times New Roman"/>
                <a:cs typeface="Times New Roman"/>
              </a:rPr>
              <a:t>25.3 m x + 13.0 m y</a:t>
            </a:r>
            <a:endParaRPr lang="en-US" sz="1400" dirty="0" smtClean="0">
              <a:latin typeface="Times New Roman"/>
              <a:cs typeface="Times New Roman"/>
            </a:endParaRPr>
          </a:p>
          <a:p>
            <a:r>
              <a:rPr lang="en-US" sz="1400" dirty="0" smtClean="0">
                <a:latin typeface="Times New Roman"/>
                <a:cs typeface="Times New Roman"/>
              </a:rPr>
              <a:t>25.8 m/s x + 8.45 m/s y</a:t>
            </a:r>
            <a:endParaRPr lang="en-US" sz="1400" dirty="0" smtClean="0">
              <a:latin typeface="Times New Roman"/>
              <a:cs typeface="Times New Roman"/>
            </a:endParaRPr>
          </a:p>
          <a:p>
            <a:endParaRPr lang="en-US" sz="2400" b="1" dirty="0" smtClean="0">
              <a:latin typeface="Times New Roman"/>
              <a:cs typeface="Times New Roman"/>
            </a:endParaRPr>
          </a:p>
          <a:p>
            <a:r>
              <a:rPr lang="en-US" sz="2400" b="1" dirty="0" smtClean="0">
                <a:latin typeface="Times New Roman"/>
                <a:cs typeface="Times New Roman"/>
              </a:rPr>
              <a:t>A </a:t>
            </a:r>
            <a:r>
              <a:rPr lang="en-US" sz="2400" b="1" dirty="0">
                <a:latin typeface="Times New Roman"/>
                <a:cs typeface="Times New Roman"/>
              </a:rPr>
              <a:t>ball is launched at </a:t>
            </a:r>
            <a:r>
              <a:rPr lang="en-US" sz="2400" b="1" dirty="0" smtClean="0">
                <a:latin typeface="Times New Roman"/>
                <a:cs typeface="Times New Roman"/>
              </a:rPr>
              <a:t>26.1 </a:t>
            </a:r>
            <a:r>
              <a:rPr lang="en-US" sz="2400" b="1" dirty="0">
                <a:latin typeface="Times New Roman"/>
                <a:cs typeface="Times New Roman"/>
              </a:rPr>
              <a:t>m/s at an angle of</a:t>
            </a:r>
            <a:r>
              <a:rPr lang="en-US" sz="2400" b="1" dirty="0" smtClean="0">
                <a:latin typeface="Times New Roman"/>
                <a:cs typeface="Times New Roman"/>
              </a:rPr>
              <a:t> 37.0</a:t>
            </a:r>
            <a:r>
              <a:rPr lang="en-US" sz="2400" b="1" baseline="30000" dirty="0" smtClean="0">
                <a:latin typeface="Times New Roman"/>
                <a:cs typeface="Times New Roman"/>
              </a:rPr>
              <a:t>o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above horizontal from the top of a</a:t>
            </a:r>
            <a:r>
              <a:rPr lang="en-US" sz="2400" b="1" dirty="0" smtClean="0">
                <a:latin typeface="Times New Roman"/>
                <a:cs typeface="Times New Roman"/>
              </a:rPr>
              <a:t> 22.0 </a:t>
            </a:r>
            <a:r>
              <a:rPr lang="en-US" sz="2400" b="1" dirty="0">
                <a:latin typeface="Times New Roman"/>
                <a:cs typeface="Times New Roman"/>
              </a:rPr>
              <a:t>m tall cliff.  (It lands</a:t>
            </a:r>
            <a:r>
              <a:rPr lang="en-US" sz="2400" b="1" dirty="0" smtClean="0">
                <a:latin typeface="Times New Roman"/>
                <a:cs typeface="Times New Roman"/>
              </a:rPr>
              <a:t> 22.0 </a:t>
            </a:r>
            <a:r>
              <a:rPr lang="en-US" sz="2400" b="1" dirty="0" err="1">
                <a:latin typeface="Times New Roman"/>
                <a:cs typeface="Times New Roman"/>
              </a:rPr>
              <a:t>m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u="sng" dirty="0">
                <a:latin typeface="Times New Roman"/>
                <a:cs typeface="Times New Roman"/>
              </a:rPr>
              <a:t>lower</a:t>
            </a:r>
            <a:r>
              <a:rPr lang="en-US" sz="2400" b="1" dirty="0">
                <a:latin typeface="Times New Roman"/>
                <a:cs typeface="Times New Roman"/>
              </a:rPr>
              <a:t> in elevation)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4. What is its speed of impact</a:t>
            </a:r>
            <a:r>
              <a:rPr lang="en-US" sz="2400" dirty="0" smtClean="0">
                <a:latin typeface="Times New Roman"/>
                <a:cs typeface="Times New Roman"/>
              </a:rPr>
              <a:t>? </a:t>
            </a:r>
            <a:r>
              <a:rPr lang="en-US" sz="1400" dirty="0" smtClean="0">
                <a:latin typeface="Times New Roman"/>
                <a:cs typeface="Times New Roman"/>
              </a:rPr>
              <a:t>(33.4 m/s)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5.What horizontal distance does it travel before hitting the ground again</a:t>
            </a:r>
            <a:r>
              <a:rPr lang="en-US" sz="2400" dirty="0" smtClean="0">
                <a:latin typeface="Times New Roman"/>
                <a:cs typeface="Times New Roman"/>
              </a:rPr>
              <a:t>? </a:t>
            </a:r>
            <a:r>
              <a:rPr lang="en-US" sz="1400" dirty="0" smtClean="0">
                <a:latin typeface="Times New Roman"/>
                <a:cs typeface="Times New Roman"/>
              </a:rPr>
              <a:t>(88.7 m)</a:t>
            </a:r>
            <a:endParaRPr lang="en-US" sz="24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Chris Murray</cp:lastModifiedBy>
  <cp:revision>4</cp:revision>
  <dcterms:created xsi:type="dcterms:W3CDTF">2014-10-08T14:32:27Z</dcterms:created>
  <dcterms:modified xsi:type="dcterms:W3CDTF">2014-10-12T18:36:39Z</dcterms:modified>
</cp:coreProperties>
</file>