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8C5-9EA5-4CDB-B658-7D7D9C973BB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9ADA-7237-4923-BD49-42A12D8A26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8C5-9EA5-4CDB-B658-7D7D9C973BB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9ADA-7237-4923-BD49-42A12D8A26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8C5-9EA5-4CDB-B658-7D7D9C973BB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9ADA-7237-4923-BD49-42A12D8A26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8C5-9EA5-4CDB-B658-7D7D9C973BB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9ADA-7237-4923-BD49-42A12D8A26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8C5-9EA5-4CDB-B658-7D7D9C973BB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9ADA-7237-4923-BD49-42A12D8A26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8C5-9EA5-4CDB-B658-7D7D9C973BB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9ADA-7237-4923-BD49-42A12D8A26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8C5-9EA5-4CDB-B658-7D7D9C973BB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9ADA-7237-4923-BD49-42A12D8A26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8C5-9EA5-4CDB-B658-7D7D9C973BB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9ADA-7237-4923-BD49-42A12D8A26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8C5-9EA5-4CDB-B658-7D7D9C973BB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9ADA-7237-4923-BD49-42A12D8A26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8C5-9EA5-4CDB-B658-7D7D9C973BB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9ADA-7237-4923-BD49-42A12D8A26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8C5-9EA5-4CDB-B658-7D7D9C973BB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9ADA-7237-4923-BD49-42A12D8A26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1B8C5-9EA5-4CDB-B658-7D7D9C973BB9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9ADA-7237-4923-BD49-42A12D8A26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09600"/>
            <a:ext cx="4973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 the components of these vectors: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286000" y="2133600"/>
            <a:ext cx="1066800" cy="1524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1981200" y="4876800"/>
            <a:ext cx="1143000" cy="304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352800" y="2971800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124200" y="4876800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 rot="18926097">
            <a:off x="3025668" y="3199560"/>
            <a:ext cx="609600" cy="609600"/>
          </a:xfrm>
          <a:prstGeom prst="arc">
            <a:avLst>
              <a:gd name="adj1" fmla="val 16200000"/>
              <a:gd name="adj2" fmla="val 191289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10800000">
            <a:off x="2847108" y="4703616"/>
            <a:ext cx="533400" cy="533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48000" y="2362200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35.0</a:t>
            </a:r>
            <a:r>
              <a:rPr lang="en-US" baseline="30000" dirty="0" smtClean="0"/>
              <a:t>o</a:t>
            </a:r>
            <a:endParaRPr lang="en-US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0" y="5410200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75.0</a:t>
            </a:r>
            <a:r>
              <a:rPr lang="en-US" baseline="30000" dirty="0" smtClean="0"/>
              <a:t>o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1600200" y="2514600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13.0 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133600" y="4572000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6.00 m</a:t>
            </a:r>
            <a:endParaRPr lang="en-US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77800" y="6172200"/>
          <a:ext cx="1574800" cy="571500"/>
        </p:xfrm>
        <a:graphic>
          <a:graphicData uri="http://schemas.openxmlformats.org/drawingml/2006/table">
            <a:tbl>
              <a:tblPr/>
              <a:tblGrid>
                <a:gridCol w="787400"/>
                <a:gridCol w="7874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-7.456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10.649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-5.796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-1.553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3</cp:revision>
  <dcterms:created xsi:type="dcterms:W3CDTF">2014-10-02T04:29:15Z</dcterms:created>
  <dcterms:modified xsi:type="dcterms:W3CDTF">2014-10-02T04:42:23Z</dcterms:modified>
</cp:coreProperties>
</file>