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1" r:id="rId3"/>
    <p:sldId id="301" r:id="rId4"/>
    <p:sldId id="294" r:id="rId5"/>
    <p:sldId id="302" r:id="rId6"/>
    <p:sldId id="303" r:id="rId7"/>
    <p:sldId id="304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02349-3FF7-4A6D-B5F5-7C3773CFC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78FAD-9022-44C9-AB15-58019DEEB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3334-C11B-4636-842B-A7388DF9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5B2E-0CD8-4454-9B87-9F85BE8DB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9C21-1976-4183-AB7A-E9B9F219F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0FB88-3238-40A2-AA92-74C4A84BA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6F3A6-CC8B-4C16-AD53-4F4FC3893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2490-45B7-4465-8935-4224AB5DE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3F42D-AC89-49F9-A668-AA118B47B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0D95B-0663-47C7-8A18-A27865C8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738F-5C2A-4458-8BB9-3D0CA14A8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81E9C7A-90F6-43E2-A621-86F3521D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Adding two Vector component vectors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Step by step “how to”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28600" y="-61913"/>
            <a:ext cx="6854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VC + VC - step by step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669925" y="838200"/>
            <a:ext cx="6365875" cy="5641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Given these Vectors:</a:t>
            </a:r>
          </a:p>
          <a:p>
            <a:endParaRPr lang="en-US" sz="4800"/>
          </a:p>
          <a:p>
            <a:r>
              <a:rPr lang="en-US" sz="4800"/>
              <a:t>A:	      2.3 m x + 3.4 m y</a:t>
            </a:r>
          </a:p>
          <a:p>
            <a:r>
              <a:rPr lang="en-US" sz="4800" u="sng"/>
              <a:t>B:	      7.4 m x + 1.2 m y</a:t>
            </a:r>
          </a:p>
          <a:p>
            <a:r>
              <a:rPr lang="en-US" sz="4800"/>
              <a:t>A+B = 9.7 m x + 4.6 m y</a:t>
            </a:r>
          </a:p>
          <a:p>
            <a:endParaRPr lang="en-US" sz="4800"/>
          </a:p>
          <a:p>
            <a:r>
              <a:rPr lang="en-US" sz="4800"/>
              <a:t>Any Questions??????</a:t>
            </a:r>
          </a:p>
          <a:p>
            <a:r>
              <a:rPr lang="en-US" sz="2800"/>
              <a:t>(This is why VC vectors are our friends)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0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VC + VC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2984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   </a:t>
            </a:r>
            <a:endParaRPr lang="en-US" sz="1200" baseline="30000"/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593725" y="228600"/>
            <a:ext cx="8016875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Write these vectors in VC notation first.</a:t>
            </a:r>
          </a:p>
          <a:p>
            <a:r>
              <a:rPr lang="en-US" sz="3600"/>
              <a:t>(We will check them all together)</a:t>
            </a:r>
          </a:p>
        </p:txBody>
      </p:sp>
      <p:sp>
        <p:nvSpPr>
          <p:cNvPr id="5124" name="Line 22"/>
          <p:cNvSpPr>
            <a:spLocks noChangeShapeType="1"/>
          </p:cNvSpPr>
          <p:nvPr/>
        </p:nvSpPr>
        <p:spPr bwMode="auto">
          <a:xfrm>
            <a:off x="152400" y="2701925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23"/>
          <p:cNvSpPr>
            <a:spLocks noChangeShapeType="1"/>
          </p:cNvSpPr>
          <p:nvPr/>
        </p:nvSpPr>
        <p:spPr bwMode="auto">
          <a:xfrm flipV="1">
            <a:off x="2057400" y="1482725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24"/>
          <p:cNvSpPr>
            <a:spLocks noChangeShapeType="1"/>
          </p:cNvSpPr>
          <p:nvPr/>
        </p:nvSpPr>
        <p:spPr bwMode="auto">
          <a:xfrm flipV="1">
            <a:off x="152400" y="1482725"/>
            <a:ext cx="1905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25"/>
          <p:cNvSpPr txBox="1">
            <a:spLocks noChangeArrowheads="1"/>
          </p:cNvSpPr>
          <p:nvPr/>
        </p:nvSpPr>
        <p:spPr bwMode="auto">
          <a:xfrm>
            <a:off x="609600" y="1512888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A:</a:t>
            </a:r>
          </a:p>
        </p:txBody>
      </p:sp>
      <p:sp>
        <p:nvSpPr>
          <p:cNvPr id="5128" name="Text Box 26"/>
          <p:cNvSpPr txBox="1">
            <a:spLocks noChangeArrowheads="1"/>
          </p:cNvSpPr>
          <p:nvPr/>
        </p:nvSpPr>
        <p:spPr bwMode="auto">
          <a:xfrm>
            <a:off x="669925" y="2667000"/>
            <a:ext cx="877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4.5 m</a:t>
            </a:r>
          </a:p>
        </p:txBody>
      </p:sp>
      <p:sp>
        <p:nvSpPr>
          <p:cNvPr id="5129" name="Text Box 27"/>
          <p:cNvSpPr txBox="1">
            <a:spLocks noChangeArrowheads="1"/>
          </p:cNvSpPr>
          <p:nvPr/>
        </p:nvSpPr>
        <p:spPr bwMode="auto">
          <a:xfrm>
            <a:off x="2041525" y="1828800"/>
            <a:ext cx="877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3.2 m</a:t>
            </a:r>
          </a:p>
        </p:txBody>
      </p:sp>
      <p:sp>
        <p:nvSpPr>
          <p:cNvPr id="5130" name="Line 28"/>
          <p:cNvSpPr>
            <a:spLocks noChangeShapeType="1"/>
          </p:cNvSpPr>
          <p:nvPr/>
        </p:nvSpPr>
        <p:spPr bwMode="auto">
          <a:xfrm>
            <a:off x="4379913" y="1524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29"/>
          <p:cNvSpPr>
            <a:spLocks noChangeShapeType="1"/>
          </p:cNvSpPr>
          <p:nvPr/>
        </p:nvSpPr>
        <p:spPr bwMode="auto">
          <a:xfrm flipH="1">
            <a:off x="3770313" y="2667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30"/>
          <p:cNvSpPr>
            <a:spLocks noChangeShapeType="1"/>
          </p:cNvSpPr>
          <p:nvPr/>
        </p:nvSpPr>
        <p:spPr bwMode="auto">
          <a:xfrm flipH="1">
            <a:off x="3770313" y="1524000"/>
            <a:ext cx="609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Text Box 31"/>
          <p:cNvSpPr txBox="1">
            <a:spLocks noChangeArrowheads="1"/>
          </p:cNvSpPr>
          <p:nvPr/>
        </p:nvSpPr>
        <p:spPr bwMode="auto">
          <a:xfrm>
            <a:off x="3465513" y="17526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B:</a:t>
            </a:r>
          </a:p>
        </p:txBody>
      </p:sp>
      <p:sp>
        <p:nvSpPr>
          <p:cNvPr id="5134" name="Text Box 32"/>
          <p:cNvSpPr txBox="1">
            <a:spLocks noChangeArrowheads="1"/>
          </p:cNvSpPr>
          <p:nvPr/>
        </p:nvSpPr>
        <p:spPr bwMode="auto">
          <a:xfrm>
            <a:off x="3754438" y="2784475"/>
            <a:ext cx="8778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 m</a:t>
            </a:r>
          </a:p>
        </p:txBody>
      </p:sp>
      <p:sp>
        <p:nvSpPr>
          <p:cNvPr id="5135" name="Text Box 33"/>
          <p:cNvSpPr txBox="1">
            <a:spLocks noChangeArrowheads="1"/>
          </p:cNvSpPr>
          <p:nvPr/>
        </p:nvSpPr>
        <p:spPr bwMode="auto">
          <a:xfrm>
            <a:off x="4379913" y="1905000"/>
            <a:ext cx="8778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3.9 m</a:t>
            </a:r>
          </a:p>
        </p:txBody>
      </p:sp>
      <p:sp>
        <p:nvSpPr>
          <p:cNvPr id="5136" name="Line 34"/>
          <p:cNvSpPr>
            <a:spLocks noChangeShapeType="1"/>
          </p:cNvSpPr>
          <p:nvPr/>
        </p:nvSpPr>
        <p:spPr bwMode="auto">
          <a:xfrm flipH="1">
            <a:off x="6705600" y="2743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35"/>
          <p:cNvSpPr>
            <a:spLocks noChangeShapeType="1"/>
          </p:cNvSpPr>
          <p:nvPr/>
        </p:nvSpPr>
        <p:spPr bwMode="auto">
          <a:xfrm flipV="1">
            <a:off x="6705600" y="1447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36"/>
          <p:cNvSpPr>
            <a:spLocks noChangeShapeType="1"/>
          </p:cNvSpPr>
          <p:nvPr/>
        </p:nvSpPr>
        <p:spPr bwMode="auto">
          <a:xfrm flipH="1" flipV="1">
            <a:off x="6705600" y="1447800"/>
            <a:ext cx="838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37"/>
          <p:cNvSpPr txBox="1">
            <a:spLocks noChangeArrowheads="1"/>
          </p:cNvSpPr>
          <p:nvPr/>
        </p:nvSpPr>
        <p:spPr bwMode="auto">
          <a:xfrm>
            <a:off x="7070725" y="154305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C:</a:t>
            </a:r>
          </a:p>
        </p:txBody>
      </p:sp>
      <p:sp>
        <p:nvSpPr>
          <p:cNvPr id="5140" name="Text Box 38"/>
          <p:cNvSpPr txBox="1">
            <a:spLocks noChangeArrowheads="1"/>
          </p:cNvSpPr>
          <p:nvPr/>
        </p:nvSpPr>
        <p:spPr bwMode="auto">
          <a:xfrm>
            <a:off x="6765925" y="2784475"/>
            <a:ext cx="8778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1.9 m</a:t>
            </a:r>
          </a:p>
        </p:txBody>
      </p:sp>
      <p:sp>
        <p:nvSpPr>
          <p:cNvPr id="5141" name="Text Box 39"/>
          <p:cNvSpPr txBox="1">
            <a:spLocks noChangeArrowheads="1"/>
          </p:cNvSpPr>
          <p:nvPr/>
        </p:nvSpPr>
        <p:spPr bwMode="auto">
          <a:xfrm>
            <a:off x="5827713" y="1905000"/>
            <a:ext cx="8778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4.1 m</a:t>
            </a: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288925" y="3702050"/>
            <a:ext cx="453390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 =  4.5 m x +  3.2 m y</a:t>
            </a:r>
          </a:p>
          <a:p>
            <a:r>
              <a:rPr lang="en-US" sz="3600"/>
              <a:t>B = -1.2 m x + -3.9 m y</a:t>
            </a:r>
          </a:p>
          <a:p>
            <a:r>
              <a:rPr lang="en-US" sz="3600"/>
              <a:t>C = -1.9 m x +  4.1 m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2.6 m x + 7.3 m y</a:t>
            </a:r>
            <a:endParaRPr lang="en-US" sz="1200" baseline="30000"/>
          </a:p>
        </p:txBody>
      </p:sp>
      <p:sp>
        <p:nvSpPr>
          <p:cNvPr id="6147" name="Text Box 28"/>
          <p:cNvSpPr txBox="1">
            <a:spLocks noChangeArrowheads="1"/>
          </p:cNvSpPr>
          <p:nvPr/>
        </p:nvSpPr>
        <p:spPr bwMode="auto">
          <a:xfrm>
            <a:off x="1403350" y="615950"/>
            <a:ext cx="5988050" cy="4116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A =  4.5 m x +  3.2 m y</a:t>
            </a:r>
          </a:p>
          <a:p>
            <a:r>
              <a:rPr lang="en-US" sz="4800"/>
              <a:t>B = -1.2 m x + -3.9 m y</a:t>
            </a:r>
          </a:p>
          <a:p>
            <a:r>
              <a:rPr lang="en-US" sz="4800"/>
              <a:t>C = -1.9 m x +  4.1 m y</a:t>
            </a:r>
          </a:p>
          <a:p>
            <a:endParaRPr lang="en-US" sz="4800"/>
          </a:p>
          <a:p>
            <a:r>
              <a:rPr lang="en-US" sz="7200"/>
              <a:t>Find A + 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44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-3.1 m x + .2 m y</a:t>
            </a:r>
            <a:endParaRPr lang="en-US" sz="1200" baseline="30000"/>
          </a:p>
        </p:txBody>
      </p:sp>
      <p:sp>
        <p:nvSpPr>
          <p:cNvPr id="7171" name="Text Box 26"/>
          <p:cNvSpPr txBox="1">
            <a:spLocks noChangeArrowheads="1"/>
          </p:cNvSpPr>
          <p:nvPr/>
        </p:nvSpPr>
        <p:spPr bwMode="auto">
          <a:xfrm>
            <a:off x="1403350" y="615950"/>
            <a:ext cx="5988050" cy="4116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A =  4.5 m x +  3.2 m y</a:t>
            </a:r>
          </a:p>
          <a:p>
            <a:r>
              <a:rPr lang="en-US" sz="4800"/>
              <a:t>B = -1.2 m x + -3.9 m y</a:t>
            </a:r>
          </a:p>
          <a:p>
            <a:r>
              <a:rPr lang="en-US" sz="4800"/>
              <a:t>C = -1.9 m x +  4.1 m y</a:t>
            </a:r>
          </a:p>
          <a:p>
            <a:endParaRPr lang="en-US" sz="4800"/>
          </a:p>
          <a:p>
            <a:r>
              <a:rPr lang="en-US" sz="7200"/>
              <a:t>Find C + 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2700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5.7 m x + 7.1 m y</a:t>
            </a:r>
            <a:endParaRPr lang="en-US" sz="1200" baseline="30000"/>
          </a:p>
        </p:txBody>
      </p:sp>
      <p:sp>
        <p:nvSpPr>
          <p:cNvPr id="8195" name="Text Box 22"/>
          <p:cNvSpPr txBox="1">
            <a:spLocks noChangeArrowheads="1"/>
          </p:cNvSpPr>
          <p:nvPr/>
        </p:nvSpPr>
        <p:spPr bwMode="auto">
          <a:xfrm>
            <a:off x="1403350" y="615950"/>
            <a:ext cx="5988050" cy="4116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A =  4.5 m x +  3.2 m y</a:t>
            </a:r>
          </a:p>
          <a:p>
            <a:r>
              <a:rPr lang="en-US" sz="4800"/>
              <a:t>B = -1.2 m x + -3.9 m y</a:t>
            </a:r>
          </a:p>
          <a:p>
            <a:r>
              <a:rPr lang="en-US" sz="4800"/>
              <a:t>C = -1.9 m x +  4.1 m y</a:t>
            </a:r>
          </a:p>
          <a:p>
            <a:endParaRPr lang="en-US" sz="4800"/>
          </a:p>
          <a:p>
            <a:r>
              <a:rPr lang="en-US" sz="7200"/>
              <a:t>Find A - 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2446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-6.4 m x + .9 m y</a:t>
            </a:r>
            <a:endParaRPr lang="en-US" sz="1200" baseline="3000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403350" y="615950"/>
            <a:ext cx="5988050" cy="4116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A =  4.5 m x +  3.2 m y</a:t>
            </a:r>
          </a:p>
          <a:p>
            <a:r>
              <a:rPr lang="en-US" sz="4800"/>
              <a:t>B = -1.2 m x + -3.9 m y</a:t>
            </a:r>
          </a:p>
          <a:p>
            <a:r>
              <a:rPr lang="en-US" sz="4800"/>
              <a:t>C = -1.9 m x +  4.1 m y</a:t>
            </a:r>
          </a:p>
          <a:p>
            <a:endParaRPr lang="en-US" sz="4800"/>
          </a:p>
          <a:p>
            <a:r>
              <a:rPr lang="en-US" sz="7200"/>
              <a:t>Find C - 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280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173</cp:revision>
  <dcterms:created xsi:type="dcterms:W3CDTF">2001-03-01T17:38:38Z</dcterms:created>
  <dcterms:modified xsi:type="dcterms:W3CDTF">2016-10-05T22:21:03Z</dcterms:modified>
</cp:coreProperties>
</file>