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1" r:id="rId3"/>
    <p:sldId id="337" r:id="rId4"/>
    <p:sldId id="334" r:id="rId5"/>
    <p:sldId id="335" r:id="rId6"/>
    <p:sldId id="336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-2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5815-F74C-4223-9923-978F74FE4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9AAE-5D24-4F1C-8DDC-14A6AE092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53341-03FB-4865-BE3D-1C6785DF0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F2C08-4DDE-497A-9E24-77C403DA6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7998A-DF3D-433C-9DE0-2441B70F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B1E6F-2855-42F1-80D4-DDF0F9A4F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7F578-9CA5-474E-9265-A32972EE3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5BD9-B8A5-4394-B584-7A500C0D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063C7-9398-47D8-9809-F537F21E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6BD9-3132-43F7-8FEA-E7B0EC2A7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6396-0B28-4350-9878-47D1975CB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A91668-8617-429A-8325-57FF6BD9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– Vector Velocity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Quantities and +/-</a:t>
            </a:r>
          </a:p>
          <a:p>
            <a:pPr lvl="1">
              <a:buFontTx/>
              <a:buChar char="•"/>
            </a:pPr>
            <a:r>
              <a:rPr lang="en-US" sz="3200"/>
              <a:t>Examples of + and - velocity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Whiteboard</a:t>
            </a:r>
            <a:endParaRPr lang="en-US" sz="3200"/>
          </a:p>
          <a:p>
            <a:pPr lvl="2"/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14401" y="0"/>
            <a:ext cx="7178675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Kinematic Quantities: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508000"/>
            <a:ext cx="86868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s - Displacement   (m)	 - Distance and direction</a:t>
            </a:r>
          </a:p>
          <a:p>
            <a:r>
              <a:rPr lang="en-US" sz="2800" dirty="0"/>
              <a:t>v - Velocity	         (m/s)    - rate change of displacement</a:t>
            </a:r>
          </a:p>
          <a:p>
            <a:r>
              <a:rPr lang="en-US" sz="2800" dirty="0"/>
              <a:t>a - Acceleration    (m/s/s)  - rate change in velocity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2365375"/>
            <a:ext cx="7848600" cy="555625"/>
            <a:chOff x="432" y="1824"/>
            <a:chExt cx="4944" cy="420"/>
          </a:xfrm>
        </p:grpSpPr>
        <p:grpSp>
          <p:nvGrpSpPr>
            <p:cNvPr id="3088" name="Group 14"/>
            <p:cNvGrpSpPr>
              <a:grpSpLocks/>
            </p:cNvGrpSpPr>
            <p:nvPr/>
          </p:nvGrpSpPr>
          <p:grpSpPr bwMode="auto">
            <a:xfrm>
              <a:off x="432" y="2088"/>
              <a:ext cx="4944" cy="156"/>
              <a:chOff x="432" y="2088"/>
              <a:chExt cx="4944" cy="156"/>
            </a:xfrm>
          </p:grpSpPr>
          <p:sp>
            <p:nvSpPr>
              <p:cNvPr id="3092" name="Line 4"/>
              <p:cNvSpPr>
                <a:spLocks noChangeShapeType="1"/>
              </p:cNvSpPr>
              <p:nvPr/>
            </p:nvSpPr>
            <p:spPr bwMode="auto">
              <a:xfrm>
                <a:off x="432" y="2160"/>
                <a:ext cx="4944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5"/>
              <p:cNvSpPr>
                <a:spLocks noChangeShapeType="1"/>
              </p:cNvSpPr>
              <p:nvPr/>
            </p:nvSpPr>
            <p:spPr bwMode="auto">
              <a:xfrm>
                <a:off x="2880" y="208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6"/>
              <p:cNvSpPr>
                <a:spLocks noChangeShapeType="1"/>
              </p:cNvSpPr>
              <p:nvPr/>
            </p:nvSpPr>
            <p:spPr bwMode="auto">
              <a:xfrm>
                <a:off x="336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7"/>
              <p:cNvSpPr>
                <a:spLocks noChangeShapeType="1"/>
              </p:cNvSpPr>
              <p:nvPr/>
            </p:nvSpPr>
            <p:spPr bwMode="auto">
              <a:xfrm>
                <a:off x="384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8"/>
              <p:cNvSpPr>
                <a:spLocks noChangeShapeType="1"/>
              </p:cNvSpPr>
              <p:nvPr/>
            </p:nvSpPr>
            <p:spPr bwMode="auto">
              <a:xfrm>
                <a:off x="432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9"/>
              <p:cNvSpPr>
                <a:spLocks noChangeShapeType="1"/>
              </p:cNvSpPr>
              <p:nvPr/>
            </p:nvSpPr>
            <p:spPr bwMode="auto">
              <a:xfrm>
                <a:off x="480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10"/>
              <p:cNvSpPr>
                <a:spLocks noChangeShapeType="1"/>
              </p:cNvSpPr>
              <p:nvPr/>
            </p:nvSpPr>
            <p:spPr bwMode="auto">
              <a:xfrm>
                <a:off x="240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11"/>
              <p:cNvSpPr>
                <a:spLocks noChangeShapeType="1"/>
              </p:cNvSpPr>
              <p:nvPr/>
            </p:nvSpPr>
            <p:spPr bwMode="auto">
              <a:xfrm>
                <a:off x="192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12"/>
              <p:cNvSpPr>
                <a:spLocks noChangeShapeType="1"/>
              </p:cNvSpPr>
              <p:nvPr/>
            </p:nvSpPr>
            <p:spPr bwMode="auto">
              <a:xfrm>
                <a:off x="144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13"/>
              <p:cNvSpPr>
                <a:spLocks noChangeShapeType="1"/>
              </p:cNvSpPr>
              <p:nvPr/>
            </p:nvSpPr>
            <p:spPr bwMode="auto">
              <a:xfrm>
                <a:off x="960" y="210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2771" y="1824"/>
              <a:ext cx="412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 m</a:t>
              </a:r>
            </a:p>
          </p:txBody>
        </p:sp>
        <p:sp>
          <p:nvSpPr>
            <p:cNvPr id="3090" name="Text Box 16"/>
            <p:cNvSpPr txBox="1">
              <a:spLocks noChangeArrowheads="1"/>
            </p:cNvSpPr>
            <p:nvPr/>
          </p:nvSpPr>
          <p:spPr bwMode="auto">
            <a:xfrm>
              <a:off x="768" y="1824"/>
              <a:ext cx="477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-4 m</a:t>
              </a:r>
            </a:p>
          </p:txBody>
        </p:sp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4560" y="1824"/>
              <a:ext cx="521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+4 m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501" y="2333625"/>
            <a:ext cx="8866188" cy="3399897"/>
            <a:chOff x="120" y="1764"/>
            <a:chExt cx="5585" cy="2570"/>
          </a:xfrm>
        </p:grpSpPr>
        <p:sp>
          <p:nvSpPr>
            <p:cNvPr id="3085" name="Text Box 19"/>
            <p:cNvSpPr txBox="1">
              <a:spLocks noChangeArrowheads="1"/>
            </p:cNvSpPr>
            <p:nvPr/>
          </p:nvSpPr>
          <p:spPr bwMode="auto">
            <a:xfrm>
              <a:off x="624" y="3427"/>
              <a:ext cx="4845" cy="9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In our world, there are two directions   </a:t>
              </a:r>
              <a:r>
                <a:rPr lang="en-US" sz="7200" dirty="0">
                  <a:solidFill>
                    <a:srgbClr val="FF0000"/>
                  </a:solidFill>
                </a:rPr>
                <a:t>-</a:t>
              </a:r>
              <a:r>
                <a:rPr lang="en-US" sz="2800" dirty="0">
                  <a:solidFill>
                    <a:srgbClr val="FF0000"/>
                  </a:solidFill>
                </a:rPr>
                <a:t>   and   </a:t>
              </a:r>
              <a:r>
                <a:rPr lang="en-US" sz="72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86" name="Text Box 20"/>
            <p:cNvSpPr txBox="1">
              <a:spLocks noChangeArrowheads="1"/>
            </p:cNvSpPr>
            <p:nvPr/>
          </p:nvSpPr>
          <p:spPr bwMode="auto">
            <a:xfrm>
              <a:off x="120" y="1764"/>
              <a:ext cx="278" cy="7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600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3087" name="Text Box 21"/>
            <p:cNvSpPr txBox="1">
              <a:spLocks noChangeArrowheads="1"/>
            </p:cNvSpPr>
            <p:nvPr/>
          </p:nvSpPr>
          <p:spPr bwMode="auto">
            <a:xfrm>
              <a:off x="5388" y="1887"/>
              <a:ext cx="317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46723" y="889000"/>
            <a:ext cx="390606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+ or - Velocity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r>
              <a:rPr lang="en-US" sz="480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304801" y="190501"/>
            <a:ext cx="8534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car has a velocity of -2.4 m/s for 36 seconds.  What is its displacement in this time, and if it started at a position of +127.0 m, where will it end up?</a:t>
            </a:r>
            <a:endParaRPr lang="en-US" sz="3200" dirty="0"/>
          </a:p>
        </p:txBody>
      </p:sp>
      <p:sp>
        <p:nvSpPr>
          <p:cNvPr id="6148" name="Text Box 1028"/>
          <p:cNvSpPr txBox="1">
            <a:spLocks noChangeArrowheads="1"/>
          </p:cNvSpPr>
          <p:nvPr/>
        </p:nvSpPr>
        <p:spPr bwMode="auto">
          <a:xfrm>
            <a:off x="152400" y="5461000"/>
            <a:ext cx="23968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displacement -86 m, end up at 41 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228601" y="190500"/>
            <a:ext cx="8686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train starts at a position of -35.1 m and ends at a position of 12.5 m in a time of 13.8 seconds.  What was its velocity during this time?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52400" y="5461000"/>
            <a:ext cx="8018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+3.45 m/s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228601" y="190501"/>
            <a:ext cx="8762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train has a velocity of -25.2 m/s and ends up at a position of -57 m after a time interval of 15 seconds.  What was its displacement during this time, and where did it start?</a:t>
            </a:r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152400" y="5461000"/>
            <a:ext cx="1217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-380 m, +320 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234</Words>
  <Application>Microsoft Macintosh PowerPoint</Application>
  <PresentationFormat>On-screen Show (16:10)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174</cp:revision>
  <dcterms:created xsi:type="dcterms:W3CDTF">2001-03-01T17:38:38Z</dcterms:created>
  <dcterms:modified xsi:type="dcterms:W3CDTF">2021-01-28T17:06:26Z</dcterms:modified>
</cp:coreProperties>
</file>