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7"/>
  </p:notesMasterIdLst>
  <p:sldIdLst>
    <p:sldId id="332" r:id="rId2"/>
    <p:sldId id="333" r:id="rId3"/>
    <p:sldId id="334" r:id="rId4"/>
    <p:sldId id="335" r:id="rId5"/>
    <p:sldId id="336" r:id="rId6"/>
  </p:sldIdLst>
  <p:sldSz cx="9144000" cy="5715000" type="screen16x10"/>
  <p:notesSz cx="6858000" cy="9144000"/>
  <p:defaultTextStyle>
    <a:defPPr>
      <a:defRPr lang="en-US"/>
    </a:defPPr>
    <a:lvl1pPr algn="l" rtl="0" fontAlgn="base">
      <a:spcBef>
        <a:spcPct val="0"/>
      </a:spcBef>
      <a:spcAft>
        <a:spcPct val="0"/>
      </a:spcAft>
      <a:defRPr sz="2800" kern="1200">
        <a:solidFill>
          <a:schemeClr val="tx1"/>
        </a:solidFill>
        <a:latin typeface="Times New Roman" charset="0"/>
        <a:ea typeface="+mn-ea"/>
        <a:cs typeface="+mn-cs"/>
      </a:defRPr>
    </a:lvl1pPr>
    <a:lvl2pPr marL="457200" algn="l" rtl="0" fontAlgn="base">
      <a:spcBef>
        <a:spcPct val="0"/>
      </a:spcBef>
      <a:spcAft>
        <a:spcPct val="0"/>
      </a:spcAft>
      <a:defRPr sz="2800" kern="1200">
        <a:solidFill>
          <a:schemeClr val="tx1"/>
        </a:solidFill>
        <a:latin typeface="Times New Roman" charset="0"/>
        <a:ea typeface="+mn-ea"/>
        <a:cs typeface="+mn-cs"/>
      </a:defRPr>
    </a:lvl2pPr>
    <a:lvl3pPr marL="914400" algn="l" rtl="0" fontAlgn="base">
      <a:spcBef>
        <a:spcPct val="0"/>
      </a:spcBef>
      <a:spcAft>
        <a:spcPct val="0"/>
      </a:spcAft>
      <a:defRPr sz="2800" kern="1200">
        <a:solidFill>
          <a:schemeClr val="tx1"/>
        </a:solidFill>
        <a:latin typeface="Times New Roman" charset="0"/>
        <a:ea typeface="+mn-ea"/>
        <a:cs typeface="+mn-cs"/>
      </a:defRPr>
    </a:lvl3pPr>
    <a:lvl4pPr marL="1371600" algn="l" rtl="0" fontAlgn="base">
      <a:spcBef>
        <a:spcPct val="0"/>
      </a:spcBef>
      <a:spcAft>
        <a:spcPct val="0"/>
      </a:spcAft>
      <a:defRPr sz="2800" kern="1200">
        <a:solidFill>
          <a:schemeClr val="tx1"/>
        </a:solidFill>
        <a:latin typeface="Times New Roman" charset="0"/>
        <a:ea typeface="+mn-ea"/>
        <a:cs typeface="+mn-cs"/>
      </a:defRPr>
    </a:lvl4pPr>
    <a:lvl5pPr marL="1828800" algn="l" rtl="0" fontAlgn="base">
      <a:spcBef>
        <a:spcPct val="0"/>
      </a:spcBef>
      <a:spcAft>
        <a:spcPct val="0"/>
      </a:spcAft>
      <a:defRPr sz="2800" kern="1200">
        <a:solidFill>
          <a:schemeClr val="tx1"/>
        </a:solidFill>
        <a:latin typeface="Times New Roman" charset="0"/>
        <a:ea typeface="+mn-ea"/>
        <a:cs typeface="+mn-cs"/>
      </a:defRPr>
    </a:lvl5pPr>
    <a:lvl6pPr marL="2286000" algn="l" defTabSz="457200" rtl="0" eaLnBrk="1" latinLnBrk="0" hangingPunct="1">
      <a:defRPr sz="2800" kern="1200">
        <a:solidFill>
          <a:schemeClr val="tx1"/>
        </a:solidFill>
        <a:latin typeface="Times New Roman" charset="0"/>
        <a:ea typeface="+mn-ea"/>
        <a:cs typeface="+mn-cs"/>
      </a:defRPr>
    </a:lvl6pPr>
    <a:lvl7pPr marL="2743200" algn="l" defTabSz="457200" rtl="0" eaLnBrk="1" latinLnBrk="0" hangingPunct="1">
      <a:defRPr sz="2800" kern="1200">
        <a:solidFill>
          <a:schemeClr val="tx1"/>
        </a:solidFill>
        <a:latin typeface="Times New Roman" charset="0"/>
        <a:ea typeface="+mn-ea"/>
        <a:cs typeface="+mn-cs"/>
      </a:defRPr>
    </a:lvl7pPr>
    <a:lvl8pPr marL="3200400" algn="l" defTabSz="457200" rtl="0" eaLnBrk="1" latinLnBrk="0" hangingPunct="1">
      <a:defRPr sz="2800" kern="1200">
        <a:solidFill>
          <a:schemeClr val="tx1"/>
        </a:solidFill>
        <a:latin typeface="Times New Roman" charset="0"/>
        <a:ea typeface="+mn-ea"/>
        <a:cs typeface="+mn-cs"/>
      </a:defRPr>
    </a:lvl8pPr>
    <a:lvl9pPr marL="3657600" algn="l" defTabSz="457200" rtl="0" eaLnBrk="1" latinLnBrk="0" hangingPunct="1">
      <a:defRPr sz="2800" kern="1200">
        <a:solidFill>
          <a:schemeClr val="tx1"/>
        </a:solidFill>
        <a:latin typeface="Times New Roman"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C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1128" y="-656"/>
      </p:cViewPr>
      <p:guideLst>
        <p:guide orient="horz" pos="180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theme" Target="theme/theme1.xml"/><Relationship Id="rId12"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notesMaster" Target="notesMasters/notesMaster1.xml"/><Relationship Id="rId8" Type="http://schemas.openxmlformats.org/officeDocument/2006/relationships/printerSettings" Target="printerSettings/printerSettings1.bin"/><Relationship Id="rId9" Type="http://schemas.openxmlformats.org/officeDocument/2006/relationships/presProps" Target="presProps.xml"/><Relationship Id="rId1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222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52227"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13316" name="Rectangle 4"/>
          <p:cNvSpPr>
            <a:spLocks noGrp="1" noRot="1" noChangeAspect="1" noChangeArrowheads="1" noTextEdit="1"/>
          </p:cNvSpPr>
          <p:nvPr>
            <p:ph type="sldImg" idx="2"/>
          </p:nvPr>
        </p:nvSpPr>
        <p:spPr bwMode="auto">
          <a:xfrm>
            <a:off x="685800" y="685800"/>
            <a:ext cx="5486400" cy="3429000"/>
          </a:xfrm>
          <a:prstGeom prst="rect">
            <a:avLst/>
          </a:prstGeom>
          <a:noFill/>
          <a:ln w="9525">
            <a:solidFill>
              <a:srgbClr val="000000"/>
            </a:solidFill>
            <a:miter lim="800000"/>
            <a:headEnd/>
            <a:tailEnd/>
          </a:ln>
        </p:spPr>
      </p:sp>
      <p:sp>
        <p:nvSpPr>
          <p:cNvPr id="52229"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2230"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52231"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FDA96B06-78D2-644D-92E9-CF0855CD6A2C}" type="slidenum">
              <a:rPr lang="en-US"/>
              <a:pPr/>
              <a:t>‹#›</a:t>
            </a:fld>
            <a:endParaRPr lang="en-US"/>
          </a:p>
        </p:txBody>
      </p:sp>
    </p:spTree>
    <p:extLst>
      <p:ext uri="{BB962C8B-B14F-4D97-AF65-F5344CB8AC3E}">
        <p14:creationId xmlns:p14="http://schemas.microsoft.com/office/powerpoint/2010/main" val="17791888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charset="0"/>
        <a:ea typeface="ＭＳ Ｐゴシック" charset="-128"/>
        <a:cs typeface="ＭＳ Ｐゴシック" charset="-128"/>
      </a:defRPr>
    </a:lvl1pPr>
    <a:lvl2pPr marL="457200" algn="l"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75355"/>
            <a:ext cx="7772400" cy="1225021"/>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238500"/>
            <a:ext cx="6400800" cy="14605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87B8B731-8316-6C48-8277-D776E897AFF6}"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E823E1E9-BBE7-0442-AE3B-692999029933}"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508000"/>
            <a:ext cx="1943100" cy="4572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508000"/>
            <a:ext cx="5676900" cy="4572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CF21BCAE-24DB-5B4E-BFAE-051812B5C147}"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CA5A4EE7-30BB-F143-9EE2-4C52F2BC1246}"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672417"/>
            <a:ext cx="7772400" cy="1135063"/>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422261"/>
            <a:ext cx="7772400" cy="1250156"/>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2DB7F503-9C67-714B-82EF-7F6D31AA3575}"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651000"/>
            <a:ext cx="3810000" cy="3429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51000"/>
            <a:ext cx="3810000" cy="3429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endParaRPr lang="en-US"/>
          </a:p>
        </p:txBody>
      </p:sp>
      <p:sp>
        <p:nvSpPr>
          <p:cNvPr id="6" name="Rectangle 5"/>
          <p:cNvSpPr>
            <a:spLocks noGrp="1" noChangeArrowheads="1"/>
          </p:cNvSpPr>
          <p:nvPr>
            <p:ph type="ftr" sz="quarter" idx="11"/>
          </p:nvPr>
        </p:nvSpPr>
        <p:spPr>
          <a:ln/>
        </p:spPr>
        <p:txBody>
          <a:bodyPr/>
          <a:lstStyle>
            <a:lvl1pPr>
              <a:defRPr/>
            </a:lvl1pPr>
          </a:lstStyle>
          <a:p>
            <a:endParaRPr lang="en-US"/>
          </a:p>
        </p:txBody>
      </p:sp>
      <p:sp>
        <p:nvSpPr>
          <p:cNvPr id="7" name="Rectangle 6"/>
          <p:cNvSpPr>
            <a:spLocks noGrp="1" noChangeArrowheads="1"/>
          </p:cNvSpPr>
          <p:nvPr>
            <p:ph type="sldNum" sz="quarter" idx="12"/>
          </p:nvPr>
        </p:nvSpPr>
        <p:spPr>
          <a:ln/>
        </p:spPr>
        <p:txBody>
          <a:bodyPr/>
          <a:lstStyle>
            <a:lvl1pPr>
              <a:defRPr/>
            </a:lvl1pPr>
          </a:lstStyle>
          <a:p>
            <a:fld id="{E44DFC65-7D4B-1649-964D-4BD701CD9869}"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865"/>
            <a:ext cx="8229600" cy="9525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279261"/>
            <a:ext cx="4040188"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812396"/>
            <a:ext cx="4040188"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279261"/>
            <a:ext cx="4041775"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812396"/>
            <a:ext cx="4041775"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endParaRPr lang="en-US"/>
          </a:p>
        </p:txBody>
      </p:sp>
      <p:sp>
        <p:nvSpPr>
          <p:cNvPr id="8" name="Rectangle 5"/>
          <p:cNvSpPr>
            <a:spLocks noGrp="1" noChangeArrowheads="1"/>
          </p:cNvSpPr>
          <p:nvPr>
            <p:ph type="ftr" sz="quarter" idx="11"/>
          </p:nvPr>
        </p:nvSpPr>
        <p:spPr>
          <a:ln/>
        </p:spPr>
        <p:txBody>
          <a:bodyPr/>
          <a:lstStyle>
            <a:lvl1pPr>
              <a:defRPr/>
            </a:lvl1pPr>
          </a:lstStyle>
          <a:p>
            <a:endParaRPr lang="en-US"/>
          </a:p>
        </p:txBody>
      </p:sp>
      <p:sp>
        <p:nvSpPr>
          <p:cNvPr id="9" name="Rectangle 6"/>
          <p:cNvSpPr>
            <a:spLocks noGrp="1" noChangeArrowheads="1"/>
          </p:cNvSpPr>
          <p:nvPr>
            <p:ph type="sldNum" sz="quarter" idx="12"/>
          </p:nvPr>
        </p:nvSpPr>
        <p:spPr>
          <a:ln/>
        </p:spPr>
        <p:txBody>
          <a:bodyPr/>
          <a:lstStyle>
            <a:lvl1pPr>
              <a:defRPr/>
            </a:lvl1pPr>
          </a:lstStyle>
          <a:p>
            <a:fld id="{21266944-6296-DE45-82FE-C934745E89CB}"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endParaRPr lang="en-US"/>
          </a:p>
        </p:txBody>
      </p:sp>
      <p:sp>
        <p:nvSpPr>
          <p:cNvPr id="4" name="Rectangle 5"/>
          <p:cNvSpPr>
            <a:spLocks noGrp="1" noChangeArrowheads="1"/>
          </p:cNvSpPr>
          <p:nvPr>
            <p:ph type="ftr" sz="quarter" idx="11"/>
          </p:nvPr>
        </p:nvSpPr>
        <p:spPr>
          <a:ln/>
        </p:spPr>
        <p:txBody>
          <a:bodyPr/>
          <a:lstStyle>
            <a:lvl1pPr>
              <a:defRPr/>
            </a:lvl1pPr>
          </a:lstStyle>
          <a:p>
            <a:endParaRPr lang="en-US"/>
          </a:p>
        </p:txBody>
      </p:sp>
      <p:sp>
        <p:nvSpPr>
          <p:cNvPr id="5" name="Rectangle 6"/>
          <p:cNvSpPr>
            <a:spLocks noGrp="1" noChangeArrowheads="1"/>
          </p:cNvSpPr>
          <p:nvPr>
            <p:ph type="sldNum" sz="quarter" idx="12"/>
          </p:nvPr>
        </p:nvSpPr>
        <p:spPr>
          <a:ln/>
        </p:spPr>
        <p:txBody>
          <a:bodyPr/>
          <a:lstStyle>
            <a:lvl1pPr>
              <a:defRPr/>
            </a:lvl1pPr>
          </a:lstStyle>
          <a:p>
            <a:fld id="{62900D3C-5D08-DF4C-9378-5D71833AF5D9}"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endParaRPr lang="en-US"/>
          </a:p>
        </p:txBody>
      </p:sp>
      <p:sp>
        <p:nvSpPr>
          <p:cNvPr id="3" name="Rectangle 5"/>
          <p:cNvSpPr>
            <a:spLocks noGrp="1" noChangeArrowheads="1"/>
          </p:cNvSpPr>
          <p:nvPr>
            <p:ph type="ftr" sz="quarter" idx="11"/>
          </p:nvPr>
        </p:nvSpPr>
        <p:spPr>
          <a:ln/>
        </p:spPr>
        <p:txBody>
          <a:bodyPr/>
          <a:lstStyle>
            <a:lvl1pPr>
              <a:defRPr/>
            </a:lvl1pPr>
          </a:lstStyle>
          <a:p>
            <a:endParaRPr lang="en-US"/>
          </a:p>
        </p:txBody>
      </p:sp>
      <p:sp>
        <p:nvSpPr>
          <p:cNvPr id="4" name="Rectangle 6"/>
          <p:cNvSpPr>
            <a:spLocks noGrp="1" noChangeArrowheads="1"/>
          </p:cNvSpPr>
          <p:nvPr>
            <p:ph type="sldNum" sz="quarter" idx="12"/>
          </p:nvPr>
        </p:nvSpPr>
        <p:spPr>
          <a:ln/>
        </p:spPr>
        <p:txBody>
          <a:bodyPr/>
          <a:lstStyle>
            <a:lvl1pPr>
              <a:defRPr/>
            </a:lvl1pPr>
          </a:lstStyle>
          <a:p>
            <a:fld id="{B6FFA9A3-F656-D34E-9954-290CF4879F35}"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27542"/>
            <a:ext cx="3008313" cy="968375"/>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27542"/>
            <a:ext cx="5111750" cy="487759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195917"/>
            <a:ext cx="3008313" cy="390921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endParaRPr lang="en-US"/>
          </a:p>
        </p:txBody>
      </p:sp>
      <p:sp>
        <p:nvSpPr>
          <p:cNvPr id="6" name="Rectangle 5"/>
          <p:cNvSpPr>
            <a:spLocks noGrp="1" noChangeArrowheads="1"/>
          </p:cNvSpPr>
          <p:nvPr>
            <p:ph type="ftr" sz="quarter" idx="11"/>
          </p:nvPr>
        </p:nvSpPr>
        <p:spPr>
          <a:ln/>
        </p:spPr>
        <p:txBody>
          <a:bodyPr/>
          <a:lstStyle>
            <a:lvl1pPr>
              <a:defRPr/>
            </a:lvl1pPr>
          </a:lstStyle>
          <a:p>
            <a:endParaRPr lang="en-US"/>
          </a:p>
        </p:txBody>
      </p:sp>
      <p:sp>
        <p:nvSpPr>
          <p:cNvPr id="7" name="Rectangle 6"/>
          <p:cNvSpPr>
            <a:spLocks noGrp="1" noChangeArrowheads="1"/>
          </p:cNvSpPr>
          <p:nvPr>
            <p:ph type="sldNum" sz="quarter" idx="12"/>
          </p:nvPr>
        </p:nvSpPr>
        <p:spPr>
          <a:ln/>
        </p:spPr>
        <p:txBody>
          <a:bodyPr/>
          <a:lstStyle>
            <a:lvl1pPr>
              <a:defRPr/>
            </a:lvl1pPr>
          </a:lstStyle>
          <a:p>
            <a:fld id="{1CFD095E-AA28-864E-8C2A-C454259B78F3}"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000500"/>
            <a:ext cx="5486400" cy="472282"/>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510646"/>
            <a:ext cx="5486400" cy="3429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4472782"/>
            <a:ext cx="5486400" cy="6707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endParaRPr lang="en-US"/>
          </a:p>
        </p:txBody>
      </p:sp>
      <p:sp>
        <p:nvSpPr>
          <p:cNvPr id="6" name="Rectangle 5"/>
          <p:cNvSpPr>
            <a:spLocks noGrp="1" noChangeArrowheads="1"/>
          </p:cNvSpPr>
          <p:nvPr>
            <p:ph type="ftr" sz="quarter" idx="11"/>
          </p:nvPr>
        </p:nvSpPr>
        <p:spPr>
          <a:ln/>
        </p:spPr>
        <p:txBody>
          <a:bodyPr/>
          <a:lstStyle>
            <a:lvl1pPr>
              <a:defRPr/>
            </a:lvl1pPr>
          </a:lstStyle>
          <a:p>
            <a:endParaRPr lang="en-US"/>
          </a:p>
        </p:txBody>
      </p:sp>
      <p:sp>
        <p:nvSpPr>
          <p:cNvPr id="7" name="Rectangle 6"/>
          <p:cNvSpPr>
            <a:spLocks noGrp="1" noChangeArrowheads="1"/>
          </p:cNvSpPr>
          <p:nvPr>
            <p:ph type="sldNum" sz="quarter" idx="12"/>
          </p:nvPr>
        </p:nvSpPr>
        <p:spPr>
          <a:ln/>
        </p:spPr>
        <p:txBody>
          <a:bodyPr/>
          <a:lstStyle>
            <a:lvl1pPr>
              <a:defRPr/>
            </a:lvl1pPr>
          </a:lstStyle>
          <a:p>
            <a:fld id="{F14B6EC5-662B-774A-8A67-8601031762E1}"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508000"/>
            <a:ext cx="7772400" cy="9525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651000"/>
            <a:ext cx="7772400" cy="3429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5207000"/>
            <a:ext cx="1905000" cy="38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1029" name="Rectangle 5"/>
          <p:cNvSpPr>
            <a:spLocks noGrp="1" noChangeArrowheads="1"/>
          </p:cNvSpPr>
          <p:nvPr>
            <p:ph type="ftr" sz="quarter" idx="3"/>
          </p:nvPr>
        </p:nvSpPr>
        <p:spPr bwMode="auto">
          <a:xfrm>
            <a:off x="3124200" y="5207000"/>
            <a:ext cx="2895600" cy="38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030" name="Rectangle 6"/>
          <p:cNvSpPr>
            <a:spLocks noGrp="1" noChangeArrowheads="1"/>
          </p:cNvSpPr>
          <p:nvPr>
            <p:ph type="sldNum" sz="quarter" idx="4"/>
          </p:nvPr>
        </p:nvSpPr>
        <p:spPr bwMode="auto">
          <a:xfrm>
            <a:off x="6553200" y="5207000"/>
            <a:ext cx="1905000" cy="38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8EAECB30-8FED-1F4C-8E27-2546964787D2}"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4400">
          <a:solidFill>
            <a:schemeClr val="tx2"/>
          </a:solidFill>
          <a:latin typeface="Times New Roman" charset="0"/>
          <a:ea typeface="ＭＳ Ｐゴシック" charset="-128"/>
          <a:cs typeface="ＭＳ Ｐゴシック" charset="-128"/>
        </a:defRPr>
      </a:lvl2pPr>
      <a:lvl3pPr algn="ctr" rtl="0" eaLnBrk="0" fontAlgn="base" hangingPunct="0">
        <a:spcBef>
          <a:spcPct val="0"/>
        </a:spcBef>
        <a:spcAft>
          <a:spcPct val="0"/>
        </a:spcAft>
        <a:defRPr sz="4400">
          <a:solidFill>
            <a:schemeClr val="tx2"/>
          </a:solidFill>
          <a:latin typeface="Times New Roman" charset="0"/>
          <a:ea typeface="ＭＳ Ｐゴシック" charset="-128"/>
          <a:cs typeface="ＭＳ Ｐゴシック" charset="-128"/>
        </a:defRPr>
      </a:lvl3pPr>
      <a:lvl4pPr algn="ctr" rtl="0" eaLnBrk="0" fontAlgn="base" hangingPunct="0">
        <a:spcBef>
          <a:spcPct val="0"/>
        </a:spcBef>
        <a:spcAft>
          <a:spcPct val="0"/>
        </a:spcAft>
        <a:defRPr sz="4400">
          <a:solidFill>
            <a:schemeClr val="tx2"/>
          </a:solidFill>
          <a:latin typeface="Times New Roman" charset="0"/>
          <a:ea typeface="ＭＳ Ｐゴシック" charset="-128"/>
          <a:cs typeface="ＭＳ Ｐゴシック" charset="-128"/>
        </a:defRPr>
      </a:lvl4pPr>
      <a:lvl5pPr algn="ctr" rtl="0" eaLnBrk="0" fontAlgn="base" hangingPunct="0">
        <a:spcBef>
          <a:spcPct val="0"/>
        </a:spcBef>
        <a:spcAft>
          <a:spcPct val="0"/>
        </a:spcAft>
        <a:defRPr sz="4400">
          <a:solidFill>
            <a:schemeClr val="tx2"/>
          </a:solidFill>
          <a:latin typeface="Times New Roman" charset="0"/>
          <a:ea typeface="ＭＳ Ｐゴシック" charset="-128"/>
          <a:cs typeface="ＭＳ Ｐゴシック" charset="-128"/>
        </a:defRPr>
      </a:lvl5pPr>
      <a:lvl6pPr marL="457200" algn="ctr" rtl="0" fontAlgn="base">
        <a:spcBef>
          <a:spcPct val="0"/>
        </a:spcBef>
        <a:spcAft>
          <a:spcPct val="0"/>
        </a:spcAft>
        <a:defRPr sz="4400">
          <a:solidFill>
            <a:schemeClr val="tx2"/>
          </a:solidFill>
          <a:latin typeface="Times New Roman" charset="0"/>
        </a:defRPr>
      </a:lvl6pPr>
      <a:lvl7pPr marL="914400" algn="ctr" rtl="0" fontAlgn="base">
        <a:spcBef>
          <a:spcPct val="0"/>
        </a:spcBef>
        <a:spcAft>
          <a:spcPct val="0"/>
        </a:spcAft>
        <a:defRPr sz="4400">
          <a:solidFill>
            <a:schemeClr val="tx2"/>
          </a:solidFill>
          <a:latin typeface="Times New Roman" charset="0"/>
        </a:defRPr>
      </a:lvl7pPr>
      <a:lvl8pPr marL="1371600" algn="ctr" rtl="0" fontAlgn="base">
        <a:spcBef>
          <a:spcPct val="0"/>
        </a:spcBef>
        <a:spcAft>
          <a:spcPct val="0"/>
        </a:spcAft>
        <a:defRPr sz="4400">
          <a:solidFill>
            <a:schemeClr val="tx2"/>
          </a:solidFill>
          <a:latin typeface="Times New Roman" charset="0"/>
        </a:defRPr>
      </a:lvl8pPr>
      <a:lvl9pPr marL="1828800" algn="ctr" rtl="0" fontAlgn="base">
        <a:spcBef>
          <a:spcPct val="0"/>
        </a:spcBef>
        <a:spcAft>
          <a:spcPct val="0"/>
        </a:spcAft>
        <a:defRPr sz="4400">
          <a:solidFill>
            <a:schemeClr val="tx2"/>
          </a:solidFill>
          <a:latin typeface="Times New Roman"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514600" indent="-228600" algn="l" rtl="0" fontAlgn="base">
        <a:spcBef>
          <a:spcPct val="20000"/>
        </a:spcBef>
        <a:spcAft>
          <a:spcPct val="0"/>
        </a:spcAft>
        <a:buChar char="»"/>
        <a:defRPr sz="2000">
          <a:solidFill>
            <a:schemeClr val="tx1"/>
          </a:solidFill>
          <a:latin typeface="+mn-lt"/>
          <a:ea typeface="ＭＳ Ｐゴシック" charset="-128"/>
        </a:defRPr>
      </a:lvl6pPr>
      <a:lvl7pPr marL="2971800" indent="-228600" algn="l" rtl="0" fontAlgn="base">
        <a:spcBef>
          <a:spcPct val="20000"/>
        </a:spcBef>
        <a:spcAft>
          <a:spcPct val="0"/>
        </a:spcAft>
        <a:buChar char="»"/>
        <a:defRPr sz="2000">
          <a:solidFill>
            <a:schemeClr val="tx1"/>
          </a:solidFill>
          <a:latin typeface="+mn-lt"/>
          <a:ea typeface="ＭＳ Ｐゴシック" charset="-128"/>
        </a:defRPr>
      </a:lvl7pPr>
      <a:lvl8pPr marL="3429000" indent="-228600" algn="l" rtl="0" fontAlgn="base">
        <a:spcBef>
          <a:spcPct val="20000"/>
        </a:spcBef>
        <a:spcAft>
          <a:spcPct val="0"/>
        </a:spcAft>
        <a:buChar char="»"/>
        <a:defRPr sz="2000">
          <a:solidFill>
            <a:schemeClr val="tx1"/>
          </a:solidFill>
          <a:latin typeface="+mn-lt"/>
          <a:ea typeface="ＭＳ Ｐゴシック" charset="-128"/>
        </a:defRPr>
      </a:lvl8pPr>
      <a:lvl9pPr marL="3886200" indent="-228600" algn="l" rtl="0" fontAlgn="base">
        <a:spcBef>
          <a:spcPct val="20000"/>
        </a:spcBef>
        <a:spcAft>
          <a:spcPct val="0"/>
        </a:spcAft>
        <a:buChar char="»"/>
        <a:defRPr sz="20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2226" name="Text Box 3"/>
          <p:cNvSpPr txBox="1">
            <a:spLocks noChangeArrowheads="1"/>
          </p:cNvSpPr>
          <p:nvPr/>
        </p:nvSpPr>
        <p:spPr bwMode="auto">
          <a:xfrm>
            <a:off x="441325" y="4914900"/>
            <a:ext cx="7072219" cy="461665"/>
          </a:xfrm>
          <a:prstGeom prst="rect">
            <a:avLst/>
          </a:prstGeom>
          <a:noFill/>
          <a:ln w="25400">
            <a:noFill/>
            <a:miter lim="800000"/>
            <a:headEnd/>
            <a:tailEnd/>
          </a:ln>
        </p:spPr>
        <p:txBody>
          <a:bodyPr wrap="none">
            <a:prstTxWarp prst="textNoShape">
              <a:avLst/>
            </a:prstTxWarp>
            <a:spAutoFit/>
          </a:bodyPr>
          <a:lstStyle/>
          <a:p>
            <a:r>
              <a:rPr lang="en-US" sz="2400" dirty="0"/>
              <a:t>3.74 </a:t>
            </a:r>
            <a:r>
              <a:rPr lang="en-US" sz="2400" dirty="0" err="1" smtClean="0"/>
              <a:t>s</a:t>
            </a:r>
            <a:r>
              <a:rPr lang="en-US" sz="2400" dirty="0" smtClean="0"/>
              <a:t>, +</a:t>
            </a:r>
            <a:r>
              <a:rPr lang="en-US" sz="2400" dirty="0"/>
              <a:t>36.7 </a:t>
            </a:r>
            <a:r>
              <a:rPr lang="en-US" sz="2400" dirty="0" err="1"/>
              <a:t>m/</a:t>
            </a:r>
            <a:r>
              <a:rPr lang="en-US" sz="2400" dirty="0" err="1" smtClean="0"/>
              <a:t>s</a:t>
            </a:r>
            <a:r>
              <a:rPr lang="en-US" sz="2400" dirty="0" smtClean="0"/>
              <a:t>, -</a:t>
            </a:r>
            <a:r>
              <a:rPr lang="en-US" sz="2400" dirty="0"/>
              <a:t>36.7 </a:t>
            </a:r>
            <a:r>
              <a:rPr lang="en-US" sz="2400" dirty="0" err="1"/>
              <a:t>m/</a:t>
            </a:r>
            <a:r>
              <a:rPr lang="en-US" sz="2400" dirty="0" err="1" smtClean="0"/>
              <a:t>s</a:t>
            </a:r>
            <a:r>
              <a:rPr lang="en-US" sz="2400" dirty="0" smtClean="0"/>
              <a:t>, 68.5 </a:t>
            </a:r>
            <a:r>
              <a:rPr lang="en-US" sz="2400" dirty="0" err="1" smtClean="0"/>
              <a:t>m</a:t>
            </a:r>
            <a:r>
              <a:rPr lang="en-US" sz="2400" dirty="0" smtClean="0"/>
              <a:t>, +</a:t>
            </a:r>
            <a:r>
              <a:rPr lang="en-US" sz="2400" dirty="0"/>
              <a:t>19.1 or -19.1 </a:t>
            </a:r>
            <a:r>
              <a:rPr lang="en-US" sz="2400" dirty="0" err="1"/>
              <a:t>m/s</a:t>
            </a:r>
            <a:r>
              <a:rPr lang="en-US" sz="2400" dirty="0" smtClean="0"/>
              <a:t> </a:t>
            </a:r>
            <a:endParaRPr lang="en-US" sz="2400" baseline="30000" dirty="0">
              <a:sym typeface="Symbol" charset="2"/>
            </a:endParaRPr>
          </a:p>
        </p:txBody>
      </p:sp>
      <p:sp>
        <p:nvSpPr>
          <p:cNvPr id="52227" name="Text Box 5"/>
          <p:cNvSpPr txBox="1">
            <a:spLocks noChangeArrowheads="1"/>
          </p:cNvSpPr>
          <p:nvPr/>
        </p:nvSpPr>
        <p:spPr bwMode="auto">
          <a:xfrm>
            <a:off x="457200" y="317500"/>
            <a:ext cx="8458200" cy="1938992"/>
          </a:xfrm>
          <a:prstGeom prst="rect">
            <a:avLst/>
          </a:prstGeom>
          <a:noFill/>
          <a:ln w="50800">
            <a:noFill/>
            <a:miter lim="800000"/>
            <a:headEnd/>
            <a:tailEnd/>
          </a:ln>
        </p:spPr>
        <p:txBody>
          <a:bodyPr>
            <a:prstTxWarp prst="textNoShape">
              <a:avLst/>
            </a:prstTxWarp>
            <a:spAutoFit/>
          </a:bodyPr>
          <a:lstStyle/>
          <a:p>
            <a:r>
              <a:rPr lang="en-US" sz="2400" dirty="0"/>
              <a:t>1. Helen Wheels launches a rocket in the air for a total of 7.48 seconds.  What time did it spend going up?  What is its initial velocity?</a:t>
            </a:r>
            <a:r>
              <a:rPr lang="en-US" sz="2400" dirty="0" smtClean="0"/>
              <a:t>  What is its final velocity? How </a:t>
            </a:r>
            <a:r>
              <a:rPr lang="en-US" sz="2400" dirty="0"/>
              <a:t>high did it go? </a:t>
            </a:r>
            <a:r>
              <a:rPr lang="en-US" sz="2400" dirty="0" smtClean="0"/>
              <a:t> What is the rocket's velocity at an elevation of 50.0 </a:t>
            </a:r>
            <a:r>
              <a:rPr lang="en-US" sz="2400" dirty="0" err="1" smtClean="0"/>
              <a:t>m</a:t>
            </a:r>
            <a:r>
              <a:rPr lang="en-US" sz="2400" dirty="0" smtClean="0"/>
              <a:t>?  (Why are there two answers?)</a:t>
            </a:r>
          </a:p>
          <a:p>
            <a:endParaRPr lang="en-US" sz="2400" dirty="0"/>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2226" name="Text Box 3"/>
          <p:cNvSpPr txBox="1">
            <a:spLocks noChangeArrowheads="1"/>
          </p:cNvSpPr>
          <p:nvPr/>
        </p:nvSpPr>
        <p:spPr bwMode="auto">
          <a:xfrm>
            <a:off x="441325" y="4914900"/>
            <a:ext cx="5607725" cy="461665"/>
          </a:xfrm>
          <a:prstGeom prst="rect">
            <a:avLst/>
          </a:prstGeom>
          <a:noFill/>
          <a:ln w="25400">
            <a:noFill/>
            <a:miter lim="800000"/>
            <a:headEnd/>
            <a:tailEnd/>
          </a:ln>
        </p:spPr>
        <p:txBody>
          <a:bodyPr wrap="none">
            <a:prstTxWarp prst="textNoShape">
              <a:avLst/>
            </a:prstTxWarp>
            <a:spAutoFit/>
          </a:bodyPr>
          <a:lstStyle/>
          <a:p>
            <a:r>
              <a:rPr lang="en-US" sz="2400" dirty="0"/>
              <a:t>12.8 </a:t>
            </a:r>
            <a:r>
              <a:rPr lang="en-US" sz="2400" dirty="0" err="1"/>
              <a:t>m/</a:t>
            </a:r>
            <a:r>
              <a:rPr lang="en-US" sz="2400" dirty="0" err="1" smtClean="0"/>
              <a:t>s</a:t>
            </a:r>
            <a:r>
              <a:rPr lang="en-US" sz="2400" dirty="0" smtClean="0"/>
              <a:t>, -</a:t>
            </a:r>
            <a:r>
              <a:rPr lang="en-US" sz="2400" dirty="0"/>
              <a:t>24.3 </a:t>
            </a:r>
            <a:r>
              <a:rPr lang="en-US" sz="2400" dirty="0" err="1"/>
              <a:t>m/</a:t>
            </a:r>
            <a:r>
              <a:rPr lang="en-US" sz="2400" dirty="0" err="1" smtClean="0"/>
              <a:t>s</a:t>
            </a:r>
            <a:r>
              <a:rPr lang="en-US" sz="2400" dirty="0" smtClean="0"/>
              <a:t>, 8.3 </a:t>
            </a:r>
            <a:r>
              <a:rPr lang="en-US" sz="2400" dirty="0" err="1" smtClean="0"/>
              <a:t>m</a:t>
            </a:r>
            <a:r>
              <a:rPr lang="en-US" sz="2400" dirty="0" smtClean="0"/>
              <a:t>, -</a:t>
            </a:r>
            <a:r>
              <a:rPr lang="en-US" sz="2400" dirty="0"/>
              <a:t>8.0 </a:t>
            </a:r>
            <a:r>
              <a:rPr lang="en-US" sz="2400" dirty="0" err="1"/>
              <a:t>m/</a:t>
            </a:r>
            <a:r>
              <a:rPr lang="en-US" sz="2400" dirty="0" err="1" smtClean="0"/>
              <a:t>s</a:t>
            </a:r>
            <a:r>
              <a:rPr lang="en-US" sz="2400" dirty="0" smtClean="0"/>
              <a:t>, +</a:t>
            </a:r>
            <a:r>
              <a:rPr lang="en-US" sz="2400" dirty="0"/>
              <a:t>5.1 </a:t>
            </a:r>
            <a:r>
              <a:rPr lang="en-US" sz="2400" dirty="0" err="1"/>
              <a:t>m</a:t>
            </a:r>
            <a:r>
              <a:rPr lang="en-US" sz="2400" dirty="0" smtClean="0"/>
              <a:t> </a:t>
            </a:r>
            <a:endParaRPr lang="en-US" sz="2400" baseline="30000" dirty="0">
              <a:sym typeface="Symbol" charset="2"/>
            </a:endParaRPr>
          </a:p>
        </p:txBody>
      </p:sp>
      <p:sp>
        <p:nvSpPr>
          <p:cNvPr id="52227" name="Text Box 5"/>
          <p:cNvSpPr txBox="1">
            <a:spLocks noChangeArrowheads="1"/>
          </p:cNvSpPr>
          <p:nvPr/>
        </p:nvSpPr>
        <p:spPr bwMode="auto">
          <a:xfrm>
            <a:off x="457200" y="317500"/>
            <a:ext cx="8458200" cy="2308324"/>
          </a:xfrm>
          <a:prstGeom prst="rect">
            <a:avLst/>
          </a:prstGeom>
          <a:noFill/>
          <a:ln w="50800">
            <a:noFill/>
            <a:miter lim="800000"/>
            <a:headEnd/>
            <a:tailEnd/>
          </a:ln>
        </p:spPr>
        <p:txBody>
          <a:bodyPr>
            <a:prstTxWarp prst="textNoShape">
              <a:avLst/>
            </a:prstTxWarp>
            <a:spAutoFit/>
          </a:bodyPr>
          <a:lstStyle/>
          <a:p>
            <a:r>
              <a:rPr lang="en-US" sz="2400" dirty="0"/>
              <a:t>3. Freda </a:t>
            </a:r>
            <a:r>
              <a:rPr lang="en-US" sz="2400" dirty="0" err="1"/>
              <a:t>Heitz</a:t>
            </a:r>
            <a:r>
              <a:rPr lang="en-US" sz="2400" dirty="0"/>
              <a:t> throws a ball up from the roof of a building at a height of 21.7 </a:t>
            </a:r>
            <a:r>
              <a:rPr lang="en-US" sz="2400" dirty="0" err="1"/>
              <a:t>m</a:t>
            </a:r>
            <a:r>
              <a:rPr lang="en-US" sz="2400" dirty="0"/>
              <a:t>.  It strikes the ground 3.78 seconds later.  What is the initial velocity of the ball?  With what velocity does the ball hit the ground?  How high above the building does the ball go?  What is the velocity and displacement 2.12 seconds after the ball was released?</a:t>
            </a:r>
          </a:p>
          <a:p>
            <a:endParaRPr lang="en-US" sz="2400" dirty="0"/>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2226" name="Text Box 3"/>
          <p:cNvSpPr txBox="1">
            <a:spLocks noChangeArrowheads="1"/>
          </p:cNvSpPr>
          <p:nvPr/>
        </p:nvSpPr>
        <p:spPr bwMode="auto">
          <a:xfrm>
            <a:off x="441325" y="4914900"/>
            <a:ext cx="3080140" cy="461665"/>
          </a:xfrm>
          <a:prstGeom prst="rect">
            <a:avLst/>
          </a:prstGeom>
          <a:noFill/>
          <a:ln w="25400">
            <a:noFill/>
            <a:miter lim="800000"/>
            <a:headEnd/>
            <a:tailEnd/>
          </a:ln>
        </p:spPr>
        <p:txBody>
          <a:bodyPr wrap="none">
            <a:prstTxWarp prst="textNoShape">
              <a:avLst/>
            </a:prstTxWarp>
            <a:spAutoFit/>
          </a:bodyPr>
          <a:lstStyle/>
          <a:p>
            <a:r>
              <a:rPr lang="en-US" sz="2400" dirty="0"/>
              <a:t>4.74 </a:t>
            </a:r>
            <a:r>
              <a:rPr lang="en-US" sz="2400" dirty="0" err="1" smtClean="0"/>
              <a:t>s</a:t>
            </a:r>
            <a:r>
              <a:rPr lang="en-US" sz="2400" dirty="0" smtClean="0"/>
              <a:t>, -</a:t>
            </a:r>
            <a:r>
              <a:rPr lang="en-US" sz="2400" dirty="0"/>
              <a:t>33.1m/</a:t>
            </a:r>
            <a:r>
              <a:rPr lang="en-US" sz="2400" dirty="0" smtClean="0"/>
              <a:t>s, 110 </a:t>
            </a:r>
            <a:r>
              <a:rPr lang="en-US" sz="2400" dirty="0" err="1"/>
              <a:t>m</a:t>
            </a:r>
            <a:r>
              <a:rPr lang="en-US" sz="2400" dirty="0" smtClean="0"/>
              <a:t> </a:t>
            </a:r>
            <a:endParaRPr lang="en-US" sz="2400" baseline="30000" dirty="0">
              <a:sym typeface="Symbol" charset="2"/>
            </a:endParaRPr>
          </a:p>
        </p:txBody>
      </p:sp>
      <p:sp>
        <p:nvSpPr>
          <p:cNvPr id="52227" name="Text Box 5"/>
          <p:cNvSpPr txBox="1">
            <a:spLocks noChangeArrowheads="1"/>
          </p:cNvSpPr>
          <p:nvPr/>
        </p:nvSpPr>
        <p:spPr bwMode="auto">
          <a:xfrm>
            <a:off x="457200" y="317500"/>
            <a:ext cx="8458200" cy="1938992"/>
          </a:xfrm>
          <a:prstGeom prst="rect">
            <a:avLst/>
          </a:prstGeom>
          <a:noFill/>
          <a:ln w="50800">
            <a:noFill/>
            <a:miter lim="800000"/>
            <a:headEnd/>
            <a:tailEnd/>
          </a:ln>
        </p:spPr>
        <p:txBody>
          <a:bodyPr>
            <a:prstTxWarp prst="textNoShape">
              <a:avLst/>
            </a:prstTxWarp>
            <a:spAutoFit/>
          </a:bodyPr>
          <a:lstStyle/>
          <a:p>
            <a:r>
              <a:rPr lang="en-US" sz="2400" dirty="0"/>
              <a:t>4. </a:t>
            </a:r>
            <a:r>
              <a:rPr lang="en-US" sz="2400" dirty="0" err="1"/>
              <a:t>Catona</a:t>
            </a:r>
            <a:r>
              <a:rPr lang="en-US" sz="2400" dirty="0"/>
              <a:t> </a:t>
            </a:r>
            <a:r>
              <a:rPr lang="en-US" sz="2400" dirty="0" err="1"/>
              <a:t>Hotinruff</a:t>
            </a:r>
            <a:r>
              <a:rPr lang="en-US" sz="2400" dirty="0"/>
              <a:t> is ascending in a helicopter at a rate of 13.3 </a:t>
            </a:r>
            <a:r>
              <a:rPr lang="en-US" sz="2400" dirty="0" err="1"/>
              <a:t>m/s</a:t>
            </a:r>
            <a:r>
              <a:rPr lang="en-US" sz="2400" dirty="0"/>
              <a:t>.  At an elevation of 47.0 </a:t>
            </a:r>
            <a:r>
              <a:rPr lang="en-US" sz="2400" dirty="0" err="1"/>
              <a:t>m</a:t>
            </a:r>
            <a:r>
              <a:rPr lang="en-US" sz="2400" dirty="0"/>
              <a:t>, she drops a bagel out the window of the 'copter.  What time does the bagel take to reach the ground?  What is its velocity of impact?  How high is the helicopter when the bagel hits the ground?</a:t>
            </a:r>
          </a:p>
          <a:p>
            <a:endParaRPr lang="en-US" sz="2400" dirty="0"/>
          </a:p>
        </p:txBody>
      </p:sp>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2226" name="Text Box 3"/>
          <p:cNvSpPr txBox="1">
            <a:spLocks noChangeArrowheads="1"/>
          </p:cNvSpPr>
          <p:nvPr/>
        </p:nvSpPr>
        <p:spPr bwMode="auto">
          <a:xfrm>
            <a:off x="441325" y="4914900"/>
            <a:ext cx="3245450" cy="461665"/>
          </a:xfrm>
          <a:prstGeom prst="rect">
            <a:avLst/>
          </a:prstGeom>
          <a:noFill/>
          <a:ln w="25400">
            <a:noFill/>
            <a:miter lim="800000"/>
            <a:headEnd/>
            <a:tailEnd/>
          </a:ln>
        </p:spPr>
        <p:txBody>
          <a:bodyPr wrap="none">
            <a:prstTxWarp prst="textNoShape">
              <a:avLst/>
            </a:prstTxWarp>
            <a:spAutoFit/>
          </a:bodyPr>
          <a:lstStyle/>
          <a:p>
            <a:r>
              <a:rPr lang="en-US" sz="2400" dirty="0"/>
              <a:t>5.94 </a:t>
            </a:r>
            <a:r>
              <a:rPr lang="en-US" sz="2400" dirty="0" err="1" smtClean="0"/>
              <a:t>s</a:t>
            </a:r>
            <a:r>
              <a:rPr lang="en-US" sz="2400" dirty="0" smtClean="0"/>
              <a:t>, 60.7 </a:t>
            </a:r>
            <a:r>
              <a:rPr lang="en-US" sz="2400" dirty="0" err="1" smtClean="0"/>
              <a:t>m</a:t>
            </a:r>
            <a:r>
              <a:rPr lang="en-US" sz="2400" dirty="0" smtClean="0"/>
              <a:t>, -</a:t>
            </a:r>
            <a:r>
              <a:rPr lang="en-US" sz="2400" dirty="0"/>
              <a:t>23.7 </a:t>
            </a:r>
            <a:r>
              <a:rPr lang="en-US" sz="2400" dirty="0" err="1"/>
              <a:t>m/s</a:t>
            </a:r>
            <a:r>
              <a:rPr lang="en-US" sz="2400" dirty="0" smtClean="0"/>
              <a:t> </a:t>
            </a:r>
            <a:endParaRPr lang="en-US" sz="2400" baseline="30000" dirty="0">
              <a:sym typeface="Symbol" charset="2"/>
            </a:endParaRPr>
          </a:p>
        </p:txBody>
      </p:sp>
      <p:sp>
        <p:nvSpPr>
          <p:cNvPr id="52227" name="Text Box 5"/>
          <p:cNvSpPr txBox="1">
            <a:spLocks noChangeArrowheads="1"/>
          </p:cNvSpPr>
          <p:nvPr/>
        </p:nvSpPr>
        <p:spPr bwMode="auto">
          <a:xfrm>
            <a:off x="457200" y="317500"/>
            <a:ext cx="8458200" cy="1938992"/>
          </a:xfrm>
          <a:prstGeom prst="rect">
            <a:avLst/>
          </a:prstGeom>
          <a:noFill/>
          <a:ln w="50800">
            <a:noFill/>
            <a:miter lim="800000"/>
            <a:headEnd/>
            <a:tailEnd/>
          </a:ln>
        </p:spPr>
        <p:txBody>
          <a:bodyPr>
            <a:prstTxWarp prst="textNoShape">
              <a:avLst/>
            </a:prstTxWarp>
            <a:spAutoFit/>
          </a:bodyPr>
          <a:lstStyle/>
          <a:p>
            <a:r>
              <a:rPr lang="en-US" sz="2400" dirty="0"/>
              <a:t>7. Justin Case fires an air rocket upward at 34.5 </a:t>
            </a:r>
            <a:r>
              <a:rPr lang="en-US" sz="2400" dirty="0" err="1"/>
              <a:t>m/s</a:t>
            </a:r>
            <a:r>
              <a:rPr lang="en-US" sz="2400" dirty="0"/>
              <a:t> from ground level.  Unfortunately (for him) the rocket lands on the top of a 32.0 </a:t>
            </a:r>
            <a:r>
              <a:rPr lang="en-US" sz="2400" dirty="0" err="1"/>
              <a:t>m</a:t>
            </a:r>
            <a:r>
              <a:rPr lang="en-US" sz="2400" dirty="0"/>
              <a:t> tall light tower on its way down.  What time is the rocket in the air?  How high  does the rocket go?  With what velocity does it strike the tower?</a:t>
            </a:r>
          </a:p>
          <a:p>
            <a:endParaRPr lang="en-US" sz="2400" dirty="0"/>
          </a:p>
        </p:txBody>
      </p:sp>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2226" name="Text Box 3"/>
          <p:cNvSpPr txBox="1">
            <a:spLocks noChangeArrowheads="1"/>
          </p:cNvSpPr>
          <p:nvPr/>
        </p:nvSpPr>
        <p:spPr bwMode="auto">
          <a:xfrm>
            <a:off x="441325" y="4914900"/>
            <a:ext cx="5810004" cy="461665"/>
          </a:xfrm>
          <a:prstGeom prst="rect">
            <a:avLst/>
          </a:prstGeom>
          <a:noFill/>
          <a:ln w="25400">
            <a:noFill/>
            <a:miter lim="800000"/>
            <a:headEnd/>
            <a:tailEnd/>
          </a:ln>
        </p:spPr>
        <p:txBody>
          <a:bodyPr wrap="none">
            <a:prstTxWarp prst="textNoShape">
              <a:avLst/>
            </a:prstTxWarp>
            <a:spAutoFit/>
          </a:bodyPr>
          <a:lstStyle/>
          <a:p>
            <a:r>
              <a:rPr lang="en-US" sz="2400" dirty="0"/>
              <a:t>7.17 </a:t>
            </a:r>
            <a:r>
              <a:rPr lang="en-US" sz="2400" dirty="0" err="1" smtClean="0"/>
              <a:t>s</a:t>
            </a:r>
            <a:r>
              <a:rPr lang="en-US" sz="2400" dirty="0" smtClean="0"/>
              <a:t>, 1.52 </a:t>
            </a:r>
            <a:r>
              <a:rPr lang="en-US" sz="2400" dirty="0" err="1"/>
              <a:t>s</a:t>
            </a:r>
            <a:r>
              <a:rPr lang="en-US" sz="2400" dirty="0"/>
              <a:t> (going up</a:t>
            </a:r>
            <a:r>
              <a:rPr lang="en-US" sz="2400" dirty="0" smtClean="0"/>
              <a:t>), 5.66 </a:t>
            </a:r>
            <a:r>
              <a:rPr lang="en-US" sz="2400" dirty="0" err="1"/>
              <a:t>s</a:t>
            </a:r>
            <a:r>
              <a:rPr lang="en-US" sz="2400" dirty="0"/>
              <a:t> (going down)</a:t>
            </a:r>
            <a:r>
              <a:rPr lang="en-US" sz="2400" dirty="0" smtClean="0"/>
              <a:t> </a:t>
            </a:r>
            <a:endParaRPr lang="en-US" sz="2400" baseline="30000" dirty="0">
              <a:sym typeface="Symbol" charset="2"/>
            </a:endParaRPr>
          </a:p>
        </p:txBody>
      </p:sp>
      <p:sp>
        <p:nvSpPr>
          <p:cNvPr id="52227" name="Text Box 5"/>
          <p:cNvSpPr txBox="1">
            <a:spLocks noChangeArrowheads="1"/>
          </p:cNvSpPr>
          <p:nvPr/>
        </p:nvSpPr>
        <p:spPr bwMode="auto">
          <a:xfrm>
            <a:off x="457200" y="317500"/>
            <a:ext cx="8458200" cy="1938992"/>
          </a:xfrm>
          <a:prstGeom prst="rect">
            <a:avLst/>
          </a:prstGeom>
          <a:noFill/>
          <a:ln w="50800">
            <a:noFill/>
            <a:miter lim="800000"/>
            <a:headEnd/>
            <a:tailEnd/>
          </a:ln>
        </p:spPr>
        <p:txBody>
          <a:bodyPr>
            <a:prstTxWarp prst="textNoShape">
              <a:avLst/>
            </a:prstTxWarp>
            <a:spAutoFit/>
          </a:bodyPr>
          <a:lstStyle/>
          <a:p>
            <a:r>
              <a:rPr lang="en-US" sz="2400" dirty="0"/>
              <a:t>8. Molly </a:t>
            </a:r>
            <a:r>
              <a:rPr lang="en-US" sz="2400" dirty="0" err="1"/>
              <a:t>Fayad</a:t>
            </a:r>
            <a:r>
              <a:rPr lang="en-US" sz="2400" dirty="0"/>
              <a:t> pops a softball up that ends up being caught by the catcher at the same elevation as she hit it.  A spectator, using a sextant, and a range finder, determines that the ball went 63.0 </a:t>
            </a:r>
            <a:r>
              <a:rPr lang="en-US" sz="2400" dirty="0" err="1"/>
              <a:t>m</a:t>
            </a:r>
            <a:r>
              <a:rPr lang="en-US" sz="2400" dirty="0"/>
              <a:t> into the air at its highest point.  For what total time was the ball in the air?  At what times is the ball at an elevation of 42.0 </a:t>
            </a:r>
            <a:r>
              <a:rPr lang="en-US" sz="2400" dirty="0" err="1"/>
              <a:t>m</a:t>
            </a:r>
            <a:r>
              <a:rPr lang="en-US" sz="2400" dirty="0"/>
              <a:t>?</a:t>
            </a:r>
          </a:p>
          <a:p>
            <a:endParaRPr lang="en-US" sz="2400" dirty="0"/>
          </a:p>
        </p:txBody>
      </p:sp>
    </p:spTree>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Default Design">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0000"/>
      </a:hlink>
      <a:folHlink>
        <a:srgbClr val="000000"/>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508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8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noFill/>
        <a:ln w="508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800" b="0" i="0" u="none" strike="noStrike" cap="none" normalizeH="0" baseline="0">
            <a:ln>
              <a:noFill/>
            </a:ln>
            <a:solidFill>
              <a:schemeClr val="tx1"/>
            </a:solidFill>
            <a:effectLst/>
            <a:latin typeface="Times New Roman"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5065</TotalTime>
  <Words>430</Words>
  <Application>Microsoft Macintosh PowerPoint</Application>
  <PresentationFormat>On-screen Show (16:10)</PresentationFormat>
  <Paragraphs>10</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Default Design</vt:lpstr>
      <vt:lpstr>PowerPoint Presentation</vt:lpstr>
      <vt:lpstr>PowerPoint Presentation</vt:lpstr>
      <vt:lpstr>PowerPoint Presentation</vt:lpstr>
      <vt:lpstr>PowerPoint Presentation</vt:lpstr>
      <vt:lpstr>PowerPoint Presentation</vt:lpstr>
    </vt:vector>
  </TitlesOfParts>
  <Company>Tualatin High School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Chris Murray</dc:creator>
  <cp:lastModifiedBy>Teacher</cp:lastModifiedBy>
  <cp:revision>281</cp:revision>
  <dcterms:created xsi:type="dcterms:W3CDTF">2013-10-16T15:58:24Z</dcterms:created>
  <dcterms:modified xsi:type="dcterms:W3CDTF">2014-09-20T21:59:38Z</dcterms:modified>
</cp:coreProperties>
</file>