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49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47" r:id="rId2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1. A Pirate Ship accelerates uniformly from 1.80 m/s to 5.60 m/s with an acceleration of 1.25 m/s/s.  What was its displacement?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064" y="15621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232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(11.2 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10. A car avoiding an accident is brought to rest over a distance of 56.0 m in 5.12 s.  What was its initial velocity?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(21.9 m/s)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064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11. A baseball going 38.0 m/s decelerates to rest over a distance of 0.154 m.  What was its deceleration? (It's big)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834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(-4690 m/s/s)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064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12. A car goes from 27.2 m/s to 14.7 m/s in 6.23 s.  What is its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757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(-2.01 m/s/s)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064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13. A train going 45.0 m/s decelerates at -2.17 m/s/s for 17.9 s.  What is its displacement during this time?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673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(458 m)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064" y="11811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14. A hamster going 2.7 m/s accelerates uniformly for 6.52 s, covering a distance of 23.0 m.  What was its final velocity? (it's riding a hamster scooter)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(4.36 m/s)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064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15. A car is going 15.0 m/s after having decelerated at -6.25 m/s/s over a distance of 52.0 m.  What time did it take?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(2.33 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064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16. A hot pocket accelerating at -9.81 m/s/s from rest falls downward -32.1 m.  What is the final velocity?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6289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(-25.1 m/) 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064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17. A car accelerates uniformly for 8.70 s with a final velocity of 31.5 m/s over a distance of 216 m.  What was its initial velocity?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(18.2 m/s)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064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18. A car that can brake at -8.92 m/s/s will take what time to decelerate from 33.1 m/s to 11.8 m/s?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(2.39 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064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19.  A rollercoaster car going 8.60 m/s decelerates at -0.215 m/s/s for 11.0 s.   What was its displacement during this time?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(81.6 m)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064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2. A lemur going 3.45 m/s accelerates at 1.52 m/s/s for 3.18 s.  What is its final velocity?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(8.28 m/s)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064" y="1357848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20. A space probe is going 615 m/s after having decelerated at -0.147 m/s/s over a distance of 29,100 m.  What time did it take?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(47.1 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064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21.  A dragon accelerates from 1.13 m/s to 3.60 m/s in 4.13 seconds.  Over what distance could it accelerate from rest to 6.85 m/s if it had the same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(39.2 m)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7064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691777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73440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22. A car accelerates uniformly from rest, covering 65.0 m in 5.62 seconds.   What time would it take the same car to go from 8.90 m/s to 29.4 m/s if it had the same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(4.98 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7064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691777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23. A runner covers 21.5 m accelerating uniformly from rest to 9.94 m/s.  What was their speed when they had covered only 13.0 m?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(7.73 m/s)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7064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691777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24. A train decelerates from 35.0 m/s to 22.0 m/s in 42.0 seconds.  What time did it take it to cover 98.0 meters from the beginning?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(2.84 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7064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691777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25. A car accelerates from rest to 23.0 m/s over a distance of 231 m.  What time would it take it to accelerate from rest to 20.0 m/s if it accelerated at the same rate?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(17.5 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7064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691777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A giant lizard stops in 5.85 m in 1.15 s.  What was its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757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(-8.85 m/s/s)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064" y="14097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A tuna going 2.35 m/s accelerates at 0.208 m/s/s covering a distance of 45.0 m.  What time did it take?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(12.4 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064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A lemming speeds up from rest to 5.19 m/s in 2.80 s.  What is its displacement during this time?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(7.27 m)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064" y="10287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6. An accident scene detective knows that a car with a deceleration of -7.14 m/s/s was brought to rest in 32.8 m.  What was the initial velocity?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(21.6 m/s)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064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7. What is the acceleration of an ATV that goes from 12.0 m/s to 7.50 m/s in 3.68 s?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757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(-1.22 m/s/s)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064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8. A XC runner accelerates uniformly for 8.20 s at 0.540 m/s/s having a final velocity of 7.32 m/s.  What is their displacement during this time?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(41.9 m)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064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9. A racecar accelerates at 5.13 m/s/s for 3.35 s covering a distance of 105 m.  What was its initial velocity?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(22.8 m/s)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064" y="1333500"/>
            <a:ext cx="6422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err="1" smtClean="0"/>
              <a:t>s</a:t>
            </a:r>
            <a:endParaRPr lang="en-US" sz="4800" dirty="0" smtClean="0"/>
          </a:p>
          <a:p>
            <a:pPr algn="r"/>
            <a:r>
              <a:rPr lang="en-US" sz="4800" dirty="0" err="1" smtClean="0"/>
              <a:t>u</a:t>
            </a:r>
            <a:endParaRPr lang="en-US" sz="4800" baseline="-25000" dirty="0" smtClean="0"/>
          </a:p>
          <a:p>
            <a:pPr algn="r"/>
            <a:r>
              <a:rPr lang="en-US" sz="4800" dirty="0" err="1" smtClean="0"/>
              <a:t>v</a:t>
            </a:r>
            <a:endParaRPr lang="en-US" sz="4800" baseline="-25000" dirty="0" smtClean="0"/>
          </a:p>
          <a:p>
            <a:pPr algn="r"/>
            <a:r>
              <a:rPr lang="en-US" sz="4800" dirty="0" smtClean="0"/>
              <a:t>a</a:t>
            </a:r>
          </a:p>
          <a:p>
            <a:pPr algn="r"/>
            <a:r>
              <a:rPr lang="en-US" sz="4800" dirty="0" smtClean="0"/>
              <a:t>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2247</TotalTime>
  <Words>922</Words>
  <Application>Microsoft Office PowerPoint</Application>
  <PresentationFormat>On-screen Show (16:10)</PresentationFormat>
  <Paragraphs>200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181</cp:revision>
  <dcterms:created xsi:type="dcterms:W3CDTF">2017-10-19T18:13:53Z</dcterms:created>
  <dcterms:modified xsi:type="dcterms:W3CDTF">2018-09-10T20:43:41Z</dcterms:modified>
</cp:coreProperties>
</file>