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4" r:id="rId2"/>
    <p:sldId id="325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1A6E3-8510-4793-9AAA-9C03F2115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AD6ED-FC38-4F4E-9BC5-4831A9CFD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F8323-5F6D-4D63-A834-E7B6D1301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BA42B6-6D8B-48D6-AAF3-C98F6AB67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634CF-002C-4488-B3A0-FC819AC94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2891-24E9-4DC7-8158-04003691C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1214E-C3DB-457A-A263-0016774B5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C8E88-9F2C-4699-8EAD-D3A727EF8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27A8D-9A8E-46F2-8F51-18DA4D667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12647-3E55-424E-BE2D-E46B7253A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27E58-70B4-4763-A374-E49A25ADB5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BCA649-B364-4EC1-8ADC-243C7778F6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52400" y="190500"/>
            <a:ext cx="2895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v = u </a:t>
            </a:r>
            <a:r>
              <a:rPr lang="en-US" sz="2800"/>
              <a:t>+ </a:t>
            </a:r>
            <a:r>
              <a:rPr lang="en-US" sz="2800" smtClean="0"/>
              <a:t>at</a:t>
            </a:r>
          </a:p>
          <a:p>
            <a:endParaRPr lang="en-US" sz="2800" dirty="0"/>
          </a:p>
          <a:p>
            <a:r>
              <a:rPr lang="en-US" sz="2800" dirty="0"/>
              <a:t>s = </a:t>
            </a:r>
            <a:r>
              <a:rPr lang="en-US" sz="2800" u="sng" dirty="0"/>
              <a:t>(u + v)</a:t>
            </a:r>
            <a:r>
              <a:rPr lang="en-US" sz="2800" dirty="0"/>
              <a:t>t</a:t>
            </a:r>
          </a:p>
          <a:p>
            <a:pPr lvl="1"/>
            <a:r>
              <a:rPr lang="en-US" sz="2800" dirty="0"/>
              <a:t>    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876800" y="190500"/>
            <a:ext cx="3965575" cy="2246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s - displacement 	(m)</a:t>
            </a:r>
          </a:p>
          <a:p>
            <a:r>
              <a:rPr lang="en-US" sz="2800" dirty="0"/>
              <a:t>u - initial velocity 	(m/s)</a:t>
            </a:r>
          </a:p>
          <a:p>
            <a:r>
              <a:rPr lang="en-US" sz="2800" dirty="0"/>
              <a:t>v - final velocity 	(m/s)</a:t>
            </a:r>
          </a:p>
          <a:p>
            <a:r>
              <a:rPr lang="en-US" sz="2800" dirty="0"/>
              <a:t>a - acceleration 	(m/s/s)</a:t>
            </a:r>
          </a:p>
          <a:p>
            <a:r>
              <a:rPr lang="en-US" sz="2800" dirty="0"/>
              <a:t>t  - time 		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04800" y="190500"/>
            <a:ext cx="2895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v = u + </a:t>
            </a:r>
            <a:r>
              <a:rPr lang="en-US" sz="2800" dirty="0" smtClean="0"/>
              <a:t>at</a:t>
            </a:r>
          </a:p>
          <a:p>
            <a:endParaRPr lang="en-US" sz="2800" dirty="0"/>
          </a:p>
          <a:p>
            <a:r>
              <a:rPr lang="en-US" sz="2800" dirty="0"/>
              <a:t>s = </a:t>
            </a:r>
            <a:r>
              <a:rPr lang="en-US" sz="2800" u="sng" dirty="0"/>
              <a:t>(u + v)</a:t>
            </a:r>
            <a:r>
              <a:rPr lang="en-US" sz="2800" dirty="0"/>
              <a:t>t</a:t>
            </a:r>
          </a:p>
          <a:p>
            <a:pPr lvl="1"/>
            <a:r>
              <a:rPr lang="en-US" sz="2800" dirty="0"/>
              <a:t>     </a:t>
            </a:r>
            <a:r>
              <a:rPr lang="en-US" sz="2800" dirty="0" smtClean="0"/>
              <a:t>2</a:t>
            </a:r>
          </a:p>
          <a:p>
            <a:pPr lvl="1"/>
            <a:endParaRPr lang="en-US" sz="2800" dirty="0"/>
          </a:p>
          <a:p>
            <a:r>
              <a:rPr lang="en-US" sz="2800" dirty="0"/>
              <a:t>v</a:t>
            </a:r>
            <a:r>
              <a:rPr lang="en-US" sz="2800" baseline="30000" dirty="0"/>
              <a:t>2</a:t>
            </a:r>
            <a:r>
              <a:rPr lang="en-US" sz="2800" dirty="0"/>
              <a:t> = u</a:t>
            </a:r>
            <a:r>
              <a:rPr lang="en-US" sz="2800" baseline="30000" dirty="0"/>
              <a:t>2</a:t>
            </a:r>
            <a:r>
              <a:rPr lang="en-US" sz="2800" dirty="0"/>
              <a:t> + </a:t>
            </a:r>
            <a:r>
              <a:rPr lang="en-US" sz="2800" dirty="0" smtClean="0"/>
              <a:t>2as</a:t>
            </a:r>
          </a:p>
          <a:p>
            <a:endParaRPr lang="en-US" sz="2800" dirty="0"/>
          </a:p>
          <a:p>
            <a:r>
              <a:rPr lang="en-US" sz="2800" dirty="0"/>
              <a:t>s = </a:t>
            </a:r>
            <a:r>
              <a:rPr lang="en-US" sz="2800" dirty="0" err="1"/>
              <a:t>ut</a:t>
            </a:r>
            <a:r>
              <a:rPr lang="en-US" sz="2800" dirty="0"/>
              <a:t> + 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at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800600" y="825500"/>
            <a:ext cx="3965575" cy="2246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s - displacement 	(m)</a:t>
            </a:r>
          </a:p>
          <a:p>
            <a:r>
              <a:rPr lang="en-US" sz="2800" dirty="0"/>
              <a:t>u - initial velocity 	(m/s)</a:t>
            </a:r>
          </a:p>
          <a:p>
            <a:r>
              <a:rPr lang="en-US" sz="2800" dirty="0"/>
              <a:t>v - final velocity 	(m/s)</a:t>
            </a:r>
          </a:p>
          <a:p>
            <a:r>
              <a:rPr lang="en-US" sz="2800" dirty="0"/>
              <a:t>a - acceleration 	(m/s/s)</a:t>
            </a:r>
          </a:p>
          <a:p>
            <a:r>
              <a:rPr lang="en-US" sz="2800" dirty="0"/>
              <a:t>t  - time 		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42</Words>
  <Application>Microsoft Office PowerPoint</Application>
  <PresentationFormat>On-screen Show (16:10)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ＭＳ Ｐゴシック</vt:lpstr>
      <vt:lpstr>Arial</vt:lpstr>
      <vt:lpstr>Calibri</vt:lpstr>
      <vt:lpstr>Symbol</vt:lpstr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195</cp:revision>
  <dcterms:created xsi:type="dcterms:W3CDTF">2012-09-06T04:44:40Z</dcterms:created>
  <dcterms:modified xsi:type="dcterms:W3CDTF">2018-09-11T19:47:49Z</dcterms:modified>
</cp:coreProperties>
</file>