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14" y="-42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836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7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354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2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356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685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7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244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587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463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905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545B-8664-6C4C-A4EC-DE4FC4614375}" type="datetimeFigureOut">
              <a:rPr lang="en-US" smtClean="0"/>
              <a:pPr/>
              <a:t>2014-09-19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B33BE-6B7F-9545-9170-0355DE7ADC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444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990" y="304802"/>
            <a:ext cx="8422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A car has an acceleration of 1.20 m/s/s for 3.50 seconds, at the end of which it is going 24.0 m/s.  What was its initial velocity?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0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990" y="304802"/>
            <a:ext cx="8422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A car moves 214 m with an acceleration of 4.80 m/s/s in 6.00 seconds.  What was its final velocity? (50.1 m/s)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0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990" y="304802"/>
            <a:ext cx="8422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A dragster starts from rest and moves 180. m in 4.30 seconds.  What is its acceleration? (19.5 m/s/s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040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990" y="304802"/>
            <a:ext cx="8422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 A bike coasts from 12.5 m/s to rest in a distance of 27.2 m.  What is its acceleration? (-2.87 m/s/s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040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990" y="304802"/>
            <a:ext cx="84221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5. An airplane coasts with a uniform acceleration from 92.5 m/s to rest over a distance of 624 m.  What was its velocity when it had covered only 200. meters of that distance? </a:t>
            </a:r>
            <a:r>
              <a:rPr lang="en-US" sz="2400" smtClean="0"/>
              <a:t>(76.2 m/s - hint - the deceleration is -6.856 m/s/s - find that first)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0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163</Words>
  <Application>Microsoft Office PowerPoint</Application>
  <PresentationFormat>On-screen Show (16:10)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Murray, Christopher</cp:lastModifiedBy>
  <cp:revision>4</cp:revision>
  <dcterms:created xsi:type="dcterms:W3CDTF">2014-09-05T01:14:58Z</dcterms:created>
  <dcterms:modified xsi:type="dcterms:W3CDTF">2014-09-19T17:07:41Z</dcterms:modified>
</cp:coreProperties>
</file>