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3" r:id="rId2"/>
    <p:sldId id="324" r:id="rId3"/>
    <p:sldId id="325" r:id="rId4"/>
    <p:sldId id="330" r:id="rId5"/>
    <p:sldId id="326" r:id="rId6"/>
    <p:sldId id="327" r:id="rId7"/>
    <p:sldId id="328" r:id="rId8"/>
    <p:sldId id="329" r:id="rId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6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077218"/>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1. A rock falls from rest from a 23.0 m tall cliff. What time does it take to reach the ground? What is the velocity of impact?</a:t>
            </a:r>
            <a:r>
              <a:rPr lang="en-US" b="1" dirty="0" smtClean="0"/>
              <a:t> </a:t>
            </a:r>
            <a:endParaRPr lang="en-US" b="1" dirty="0" smtClean="0"/>
          </a:p>
          <a:p>
            <a:pPr eaLnBrk="1" hangingPunct="1"/>
            <a:r>
              <a:rPr lang="en-US" sz="1600" b="1" dirty="0" smtClean="0"/>
              <a:t>(</a:t>
            </a:r>
            <a:r>
              <a:rPr lang="en-US" sz="1600" b="1" dirty="0" smtClean="0"/>
              <a:t>2.17 s, -21.2 m/s)</a:t>
            </a:r>
            <a:r>
              <a:rPr lang="en-US" sz="1600" dirty="0" smtClean="0"/>
              <a:t> </a:t>
            </a:r>
            <a:endParaRPr 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84665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2. An air rocket leaves the ground with an initial velocity of 34.2 m/s, and returns to the ground at the same elevation. What height does it reach before coming down? What time does it take to reach the top? What is its total time in the air? </a:t>
            </a:r>
            <a:endParaRPr lang="en-US" dirty="0" smtClean="0"/>
          </a:p>
          <a:p>
            <a:pPr eaLnBrk="1" hangingPunct="1"/>
            <a:r>
              <a:rPr lang="en-US" sz="1600" b="1" dirty="0" smtClean="0"/>
              <a:t>(</a:t>
            </a:r>
            <a:r>
              <a:rPr lang="en-US" sz="1600" b="1" dirty="0" smtClean="0"/>
              <a:t>59.6 m, 3.49 s to top, 6.97 s total)</a:t>
            </a:r>
            <a:endParaRPr lang="en-US"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87743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3</a:t>
            </a:r>
            <a:r>
              <a:rPr lang="en-US" dirty="0" smtClean="0"/>
              <a:t>. A baseball is popped up and caught at the same elevation 8.32 seconds later. What time did it spend going up? What was its initial velocity? What two velocities does it have when it reaches an elevation of 60.0 m? </a:t>
            </a:r>
            <a:endParaRPr lang="en-US" dirty="0" smtClean="0"/>
          </a:p>
          <a:p>
            <a:pPr eaLnBrk="1" hangingPunct="1"/>
            <a:r>
              <a:rPr lang="en-US" sz="1600" b="1" dirty="0" smtClean="0"/>
              <a:t>(</a:t>
            </a:r>
            <a:r>
              <a:rPr lang="en-US" sz="1600" b="1" dirty="0" smtClean="0"/>
              <a:t>40.8 m/s initial velocity, +22.1 m/s going up, -22.1 m/s going </a:t>
            </a:r>
            <a:r>
              <a:rPr lang="en-US" sz="1600" b="1" dirty="0" smtClean="0"/>
              <a:t>down)</a:t>
            </a: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3</a:t>
            </a:r>
            <a:r>
              <a:rPr lang="en-US" dirty="0" smtClean="0"/>
              <a:t>. A baseball is popped up and caught at the same elevation 8.32 seconds later. </a:t>
            </a:r>
            <a:r>
              <a:rPr lang="en-US" sz="1400" dirty="0" smtClean="0"/>
              <a:t>(u = 40.8096 m/s from part 1)</a:t>
            </a:r>
            <a:r>
              <a:rPr lang="en-US" dirty="0" smtClean="0"/>
              <a:t>What </a:t>
            </a:r>
            <a:r>
              <a:rPr lang="en-US" dirty="0" smtClean="0"/>
              <a:t>time does it take from when it leaves the bat to when it reaches 60.0 m on the way </a:t>
            </a:r>
            <a:r>
              <a:rPr lang="en-US" b="1" u="sng" dirty="0" smtClean="0"/>
              <a:t>up</a:t>
            </a:r>
            <a:r>
              <a:rPr lang="en-US" dirty="0" smtClean="0"/>
              <a:t>? What time does it take from when it leaves the bat to when it reaches 60.0 m on the way </a:t>
            </a:r>
            <a:r>
              <a:rPr lang="en-US" b="1" u="sng" dirty="0" smtClean="0"/>
              <a:t>down</a:t>
            </a:r>
            <a:r>
              <a:rPr lang="en-US" dirty="0" smtClean="0"/>
              <a:t>? </a:t>
            </a:r>
            <a:r>
              <a:rPr lang="en-US" sz="1600" b="1" dirty="0" smtClean="0"/>
              <a:t>(1.91 </a:t>
            </a:r>
            <a:r>
              <a:rPr lang="en-US" sz="1600" b="1" dirty="0" smtClean="0"/>
              <a:t>s on the way up, 6.41 s on the way down)</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4. A ball is thrown </a:t>
            </a:r>
            <a:r>
              <a:rPr lang="en-US" b="1" u="sng" dirty="0" smtClean="0"/>
              <a:t>downwards</a:t>
            </a:r>
            <a:r>
              <a:rPr lang="en-US" dirty="0" smtClean="0"/>
              <a:t> from an 18.2 m tall building at a speed of 6.82 m/s. What is its velocity of impact with the ground? What time does it take to reach the ground? </a:t>
            </a:r>
            <a:r>
              <a:rPr lang="en-US" sz="1600" b="1" dirty="0" smtClean="0"/>
              <a:t>(-20.1 m/s, 1.33 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5. A ball is thrown upward from the top of a 12.4 m tall tower, and strikes the ground 3.80 s later. What was its initial upward velocity? With what velocity does it strike the ground? </a:t>
            </a:r>
            <a:r>
              <a:rPr lang="en-US" sz="1600" b="1" dirty="0" smtClean="0"/>
              <a:t>(+15.4 m/s, -21.9 m/s)</a:t>
            </a: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44655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6. An air rocket leaves the ground and strikes a 9.50 m tall light tower on the way down with a speed of 6.20 m/s. What was its initial velocity leaving the ground? What time did it spend in the air? </a:t>
            </a:r>
            <a:endParaRPr lang="en-US" dirty="0" smtClean="0"/>
          </a:p>
          <a:p>
            <a:pPr eaLnBrk="1" hangingPunct="1"/>
            <a:r>
              <a:rPr lang="en-US" sz="1600" b="1" dirty="0" smtClean="0"/>
              <a:t>(+</a:t>
            </a:r>
            <a:r>
              <a:rPr lang="en-US" sz="1600" b="1" dirty="0" smtClean="0"/>
              <a:t>15.0 m/s, 2.16 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1. </a:t>
            </a:r>
            <a:r>
              <a:rPr lang="en-US" dirty="0" smtClean="0"/>
              <a:t>Question</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2249</TotalTime>
  <Words>404</Words>
  <Application>Microsoft Office PowerPoint</Application>
  <PresentationFormat>On-screen Show (16:10)</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181</cp:revision>
  <dcterms:created xsi:type="dcterms:W3CDTF">2014-10-16T03:47:32Z</dcterms:created>
  <dcterms:modified xsi:type="dcterms:W3CDTF">2021-09-21T20:30:18Z</dcterms:modified>
</cp:coreProperties>
</file>