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CC57F-942F-46D4-90C9-C007110BF1B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C57F-942F-46D4-90C9-C007110BF1B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C57F-942F-46D4-90C9-C007110BF1B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C57F-942F-46D4-90C9-C007110BF1B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CC57F-942F-46D4-90C9-C007110BF1B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CC57F-942F-46D4-90C9-C007110BF1B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DCC57F-942F-46D4-90C9-C007110BF1BA}"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DCC57F-942F-46D4-90C9-C007110BF1BA}"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CC57F-942F-46D4-90C9-C007110BF1BA}"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CC57F-942F-46D4-90C9-C007110BF1B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CC57F-942F-46D4-90C9-C007110BF1B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B8FA3-1731-4409-AED6-4A99272590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CC57F-942F-46D4-90C9-C007110BF1BA}"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B8FA3-1731-4409-AED6-4A99272590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00600" y="457200"/>
            <a:ext cx="4114800" cy="4524315"/>
          </a:xfrm>
          <a:prstGeom prst="rect">
            <a:avLst/>
          </a:prstGeom>
          <a:noFill/>
        </p:spPr>
        <p:txBody>
          <a:bodyPr wrap="square" rtlCol="0">
            <a:spAutoFit/>
          </a:bodyPr>
          <a:lstStyle/>
          <a:p>
            <a:r>
              <a:rPr lang="en-US" u="sng" dirty="0" smtClean="0"/>
              <a:t>Air Rocket Lab</a:t>
            </a:r>
          </a:p>
          <a:p>
            <a:pPr>
              <a:buFont typeface="Arial" pitchFamily="34" charset="0"/>
              <a:buChar char="•"/>
            </a:pPr>
            <a:r>
              <a:rPr lang="en-US" dirty="0" smtClean="0"/>
              <a:t>6 Groups of about 6</a:t>
            </a:r>
          </a:p>
          <a:p>
            <a:pPr>
              <a:buFont typeface="Arial" pitchFamily="34" charset="0"/>
              <a:buChar char="•"/>
            </a:pPr>
            <a:r>
              <a:rPr lang="en-US" dirty="0" smtClean="0"/>
              <a:t>Spread out in front of the school on the level.  (Along Boones Ferry road)</a:t>
            </a:r>
          </a:p>
          <a:p>
            <a:pPr>
              <a:buFont typeface="Arial" pitchFamily="34" charset="0"/>
              <a:buChar char="•"/>
            </a:pPr>
            <a:r>
              <a:rPr lang="en-US" dirty="0" smtClean="0"/>
              <a:t>Separate more than 30 feet</a:t>
            </a:r>
          </a:p>
          <a:p>
            <a:pPr>
              <a:buFont typeface="Arial" pitchFamily="34" charset="0"/>
              <a:buChar char="•"/>
            </a:pPr>
            <a:r>
              <a:rPr lang="en-US" dirty="0" smtClean="0"/>
              <a:t>Make sure your rocket is landing within 10 feet</a:t>
            </a:r>
          </a:p>
          <a:p>
            <a:pPr>
              <a:buFont typeface="Arial" pitchFamily="34" charset="0"/>
              <a:buChar char="•"/>
            </a:pPr>
            <a:r>
              <a:rPr lang="en-US" dirty="0" smtClean="0"/>
              <a:t>Make sure washer is seated in the rocket</a:t>
            </a:r>
          </a:p>
          <a:p>
            <a:endParaRPr lang="en-US" dirty="0" smtClean="0"/>
          </a:p>
          <a:p>
            <a:pPr>
              <a:buFont typeface="Arial" pitchFamily="34" charset="0"/>
              <a:buChar char="•"/>
            </a:pPr>
            <a:r>
              <a:rPr lang="en-US" dirty="0" smtClean="0"/>
              <a:t>You will need:</a:t>
            </a:r>
          </a:p>
          <a:p>
            <a:pPr lvl="1">
              <a:buFont typeface="Arial" pitchFamily="34" charset="0"/>
              <a:buChar char="•"/>
            </a:pPr>
            <a:r>
              <a:rPr lang="en-US" dirty="0" smtClean="0"/>
              <a:t>Pump/Stopwatch/Data Table</a:t>
            </a:r>
          </a:p>
          <a:p>
            <a:pPr lvl="1">
              <a:buFont typeface="Arial" pitchFamily="34" charset="0"/>
              <a:buChar char="•"/>
            </a:pPr>
            <a:r>
              <a:rPr lang="en-US" dirty="0" smtClean="0"/>
              <a:t>Platform/Rocket</a:t>
            </a:r>
          </a:p>
          <a:p>
            <a:pPr lvl="1">
              <a:buFont typeface="Arial" pitchFamily="34" charset="0"/>
              <a:buChar char="•"/>
            </a:pPr>
            <a:r>
              <a:rPr lang="en-US" dirty="0" smtClean="0"/>
              <a:t>Washers: Super/High/Medium/Low</a:t>
            </a:r>
          </a:p>
          <a:p>
            <a:pPr>
              <a:buFont typeface="Arial" pitchFamily="34" charset="0"/>
              <a:buChar char="•"/>
            </a:pPr>
            <a:endParaRPr lang="en-US" dirty="0"/>
          </a:p>
          <a:p>
            <a:pPr>
              <a:buFont typeface="Arial" pitchFamily="34" charset="0"/>
              <a:buChar char="•"/>
            </a:pPr>
            <a:r>
              <a:rPr lang="en-US" dirty="0" smtClean="0"/>
              <a:t>For each washer get at least 3 trials</a:t>
            </a:r>
          </a:p>
          <a:p>
            <a:endParaRPr lang="en-US" dirty="0"/>
          </a:p>
        </p:txBody>
      </p:sp>
      <p:sp>
        <p:nvSpPr>
          <p:cNvPr id="5" name="TextBox 4"/>
          <p:cNvSpPr txBox="1"/>
          <p:nvPr/>
        </p:nvSpPr>
        <p:spPr>
          <a:xfrm>
            <a:off x="304800" y="457200"/>
            <a:ext cx="4114800" cy="5078313"/>
          </a:xfrm>
          <a:prstGeom prst="rect">
            <a:avLst/>
          </a:prstGeom>
          <a:noFill/>
        </p:spPr>
        <p:txBody>
          <a:bodyPr wrap="square" rtlCol="0">
            <a:spAutoFit/>
          </a:bodyPr>
          <a:lstStyle/>
          <a:p>
            <a:r>
              <a:rPr lang="en-US" u="sng" dirty="0" smtClean="0"/>
              <a:t>Agenda for the day:</a:t>
            </a:r>
          </a:p>
          <a:p>
            <a:pPr marL="342900" indent="-342900">
              <a:buFont typeface="+mj-lt"/>
              <a:buAutoNum type="arabicPeriod"/>
            </a:pPr>
            <a:r>
              <a:rPr lang="en-US" dirty="0" smtClean="0"/>
              <a:t>Get your tape for the Moving Plots Lab</a:t>
            </a:r>
          </a:p>
          <a:p>
            <a:pPr marL="342900" indent="-342900">
              <a:buFont typeface="+mj-lt"/>
              <a:buAutoNum type="arabicPeriod"/>
            </a:pPr>
            <a:r>
              <a:rPr lang="en-US" dirty="0" smtClean="0"/>
              <a:t>Get your data for the rocket  lab</a:t>
            </a:r>
          </a:p>
          <a:p>
            <a:pPr marL="342900" indent="-342900">
              <a:buFont typeface="+mj-lt"/>
              <a:buAutoNum type="arabicPeriod"/>
            </a:pPr>
            <a:r>
              <a:rPr lang="en-US" dirty="0" smtClean="0"/>
              <a:t>Measure the MPL tape with two meter sticks</a:t>
            </a:r>
          </a:p>
          <a:p>
            <a:endParaRPr lang="en-US" u="sng" dirty="0"/>
          </a:p>
          <a:p>
            <a:endParaRPr lang="en-US" u="sng" dirty="0" smtClean="0"/>
          </a:p>
          <a:p>
            <a:endParaRPr lang="en-US" u="sng"/>
          </a:p>
          <a:p>
            <a:endParaRPr lang="en-US" u="sng" dirty="0" smtClean="0"/>
          </a:p>
          <a:p>
            <a:r>
              <a:rPr lang="en-US" u="sng" dirty="0" smtClean="0"/>
              <a:t>Moving Plots Lab</a:t>
            </a:r>
          </a:p>
          <a:p>
            <a:pPr>
              <a:buFont typeface="Arial" pitchFamily="34" charset="0"/>
              <a:buChar char="•"/>
            </a:pPr>
            <a:r>
              <a:rPr lang="en-US" dirty="0" smtClean="0"/>
              <a:t>Group size is 2 (Groups of 3 analyze two tapes)</a:t>
            </a:r>
          </a:p>
          <a:p>
            <a:pPr>
              <a:buFont typeface="Arial" pitchFamily="34" charset="0"/>
              <a:buChar char="•"/>
            </a:pPr>
            <a:r>
              <a:rPr lang="en-US" dirty="0" smtClean="0"/>
              <a:t>Get your tape today, then go and do the air rocket lab</a:t>
            </a:r>
          </a:p>
          <a:p>
            <a:pPr>
              <a:buFont typeface="Arial" pitchFamily="34" charset="0"/>
              <a:buChar char="•"/>
            </a:pPr>
            <a:r>
              <a:rPr lang="en-US" dirty="0" smtClean="0"/>
              <a:t>Videos on website on how to get data, and how to do the calculations and spreadsheet</a:t>
            </a:r>
          </a:p>
        </p:txBody>
      </p:sp>
      <p:sp>
        <p:nvSpPr>
          <p:cNvPr id="6" name="TextBox 5"/>
          <p:cNvSpPr txBox="1"/>
          <p:nvPr/>
        </p:nvSpPr>
        <p:spPr>
          <a:xfrm>
            <a:off x="609600" y="6059269"/>
            <a:ext cx="8077200" cy="646331"/>
          </a:xfrm>
          <a:prstGeom prst="rect">
            <a:avLst/>
          </a:prstGeom>
          <a:noFill/>
        </p:spPr>
        <p:txBody>
          <a:bodyPr wrap="square" rtlCol="0">
            <a:spAutoFit/>
          </a:bodyPr>
          <a:lstStyle/>
          <a:p>
            <a:r>
              <a:rPr lang="en-US" dirty="0" smtClean="0"/>
              <a:t>If you have all your rocket data, and the numbers from the moving plots lab, you are in great shape.  Next time is all work on FAs and Labs.  Watch those videos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174</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Tualatin Physics</dc:creator>
  <cp:lastModifiedBy>Tualatin Physics</cp:lastModifiedBy>
  <cp:revision>4</cp:revision>
  <dcterms:created xsi:type="dcterms:W3CDTF">2014-09-22T16:20:45Z</dcterms:created>
  <dcterms:modified xsi:type="dcterms:W3CDTF">2014-09-22T19:25:13Z</dcterms:modified>
</cp:coreProperties>
</file>