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72DB-1C94-4266-BF99-E53E828D1E6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17" t="19970" r="34573"/>
          <a:stretch>
            <a:fillRect/>
          </a:stretch>
        </p:blipFill>
        <p:spPr bwMode="auto">
          <a:xfrm>
            <a:off x="6553200" y="3733800"/>
            <a:ext cx="2480717" cy="2899611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5" name="TextBox 4"/>
          <p:cNvSpPr txBox="1"/>
          <p:nvPr/>
        </p:nvSpPr>
        <p:spPr>
          <a:xfrm>
            <a:off x="1752600" y="3962400"/>
            <a:ext cx="41104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– (m) 	displacement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 – (m/s) 	initial velocity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– (m/s) 	final velocity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– (m/s/s) acceleration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– (s) 	time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you wait: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air rocket is launched straight up at 28.0 m/s. 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time does it reach the top?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(2.85 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its total time in the air?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(5.71 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high does it go?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(40.0 m)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its final velocity when it is at an elevation of 24.0 m on the way down?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(-17.7 m/s)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time does it take to reach an elevation of 24.0 m on the way down?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(4.66 s)</a:t>
            </a: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Tualatin Physics</cp:lastModifiedBy>
  <cp:revision>3</cp:revision>
  <dcterms:created xsi:type="dcterms:W3CDTF">2014-09-12T15:43:04Z</dcterms:created>
  <dcterms:modified xsi:type="dcterms:W3CDTF">2014-10-06T14:47:37Z</dcterms:modified>
</cp:coreProperties>
</file>