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9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072DB-1C94-4266-BF99-E53E828D1E6D}" type="datetimeFigureOut">
              <a:rPr lang="en-US" smtClean="0"/>
              <a:pPr/>
              <a:t>2016-10-06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E1A54-E86F-4D80-9133-3BFC8B1FE1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072DB-1C94-4266-BF99-E53E828D1E6D}" type="datetimeFigureOut">
              <a:rPr lang="en-US" smtClean="0"/>
              <a:pPr/>
              <a:t>2016-10-06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E1A54-E86F-4D80-9133-3BFC8B1FE1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072DB-1C94-4266-BF99-E53E828D1E6D}" type="datetimeFigureOut">
              <a:rPr lang="en-US" smtClean="0"/>
              <a:pPr/>
              <a:t>2016-10-06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E1A54-E86F-4D80-9133-3BFC8B1FE1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072DB-1C94-4266-BF99-E53E828D1E6D}" type="datetimeFigureOut">
              <a:rPr lang="en-US" smtClean="0"/>
              <a:pPr/>
              <a:t>2016-10-06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E1A54-E86F-4D80-9133-3BFC8B1FE1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072DB-1C94-4266-BF99-E53E828D1E6D}" type="datetimeFigureOut">
              <a:rPr lang="en-US" smtClean="0"/>
              <a:pPr/>
              <a:t>2016-10-06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E1A54-E86F-4D80-9133-3BFC8B1FE1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072DB-1C94-4266-BF99-E53E828D1E6D}" type="datetimeFigureOut">
              <a:rPr lang="en-US" smtClean="0"/>
              <a:pPr/>
              <a:t>2016-10-06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E1A54-E86F-4D80-9133-3BFC8B1FE1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072DB-1C94-4266-BF99-E53E828D1E6D}" type="datetimeFigureOut">
              <a:rPr lang="en-US" smtClean="0"/>
              <a:pPr/>
              <a:t>2016-10-06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E1A54-E86F-4D80-9133-3BFC8B1FE1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072DB-1C94-4266-BF99-E53E828D1E6D}" type="datetimeFigureOut">
              <a:rPr lang="en-US" smtClean="0"/>
              <a:pPr/>
              <a:t>2016-10-06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E1A54-E86F-4D80-9133-3BFC8B1FE1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072DB-1C94-4266-BF99-E53E828D1E6D}" type="datetimeFigureOut">
              <a:rPr lang="en-US" smtClean="0"/>
              <a:pPr/>
              <a:t>2016-10-06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E1A54-E86F-4D80-9133-3BFC8B1FE1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072DB-1C94-4266-BF99-E53E828D1E6D}" type="datetimeFigureOut">
              <a:rPr lang="en-US" smtClean="0"/>
              <a:pPr/>
              <a:t>2016-10-06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E1A54-E86F-4D80-9133-3BFC8B1FE1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072DB-1C94-4266-BF99-E53E828D1E6D}" type="datetimeFigureOut">
              <a:rPr lang="en-US" smtClean="0"/>
              <a:pPr/>
              <a:t>2016-10-06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E1A54-E86F-4D80-9133-3BFC8B1FE1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1072DB-1C94-4266-BF99-E53E828D1E6D}" type="datetimeFigureOut">
              <a:rPr lang="en-US" smtClean="0"/>
              <a:pPr/>
              <a:t>2016-10-06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EE1A54-E86F-4D80-9133-3BFC8B1FE1A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 l="2617" t="19970" r="34573"/>
          <a:stretch>
            <a:fillRect/>
          </a:stretch>
        </p:blipFill>
        <p:spPr bwMode="auto">
          <a:xfrm>
            <a:off x="6858000" y="4162258"/>
            <a:ext cx="2175917" cy="2543342"/>
          </a:xfrm>
          <a:prstGeom prst="rect">
            <a:avLst/>
          </a:prstGeom>
          <a:noFill/>
          <a:ln w="25400" cap="flat" cmpd="sng">
            <a:noFill/>
            <a:prstDash val="solid"/>
            <a:miter lim="800000"/>
            <a:headEnd type="none" w="med" len="med"/>
            <a:tailEnd type="none" w="med" len="med"/>
          </a:ln>
        </p:spPr>
      </p:pic>
      <p:sp>
        <p:nvSpPr>
          <p:cNvPr id="5" name="TextBox 4"/>
          <p:cNvSpPr txBox="1"/>
          <p:nvPr/>
        </p:nvSpPr>
        <p:spPr>
          <a:xfrm>
            <a:off x="1143000" y="4343400"/>
            <a:ext cx="307694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 – (m) 	displacement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 – (m/s) 	initial velocity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v – (m/s) 	final velocity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 – (m/s/s) acceleration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 – (s) 	time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4800" y="76200"/>
            <a:ext cx="8610600" cy="39549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While you wait: 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These are two part problems.  (The parts share the same acceleration – assume a constant acceleration)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An airplane reaches 68.0 m/s from rest using 982 m of runway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 smtClean="0">
              <a:solidFill>
                <a:srgbClr val="3366FF"/>
              </a:solidFill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What was its velocity halfway down the runway?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(48.1 m/s)</a:t>
            </a:r>
            <a:endParaRPr lang="en-US" sz="2400" dirty="0" smtClean="0">
              <a:solidFill>
                <a:srgbClr val="3366FF"/>
              </a:solidFill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What was its velocity at 20.0 seconds from the start?</a:t>
            </a:r>
            <a:r>
              <a:rPr lang="en-US" sz="2400" dirty="0" smtClean="0">
                <a:solidFill>
                  <a:srgbClr val="3366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(47.1m/s)</a:t>
            </a:r>
            <a:endParaRPr lang="en-US" sz="2400" dirty="0" smtClean="0">
              <a:solidFill>
                <a:srgbClr val="3366FF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11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 car slows from 34.0 m/s to 12.0 m/s in 5.40 seconds.  </a:t>
            </a:r>
          </a:p>
          <a:p>
            <a:pPr lvl="1"/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At what elapsed time did it reach 21.0 m/s? </a:t>
            </a:r>
            <a:r>
              <a:rPr lang="en-US" sz="1050" dirty="0" smtClean="0">
                <a:solidFill>
                  <a:srgbClr val="000000"/>
                </a:solidFill>
                <a:latin typeface="Times New Roman"/>
              </a:rPr>
              <a:t>(3.19 s)</a:t>
            </a:r>
            <a:endParaRPr lang="en-US" sz="2400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 what distance would it go from 28.0 m/s to rest if it had the same acceleration? (deceleration?)</a:t>
            </a:r>
            <a:r>
              <a:rPr lang="en-US" sz="240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1200" dirty="0" smtClean="0">
                <a:solidFill>
                  <a:srgbClr val="000000"/>
                </a:solidFill>
                <a:latin typeface="Times New Roman"/>
              </a:rPr>
              <a:t>(96.2 m)</a:t>
            </a:r>
            <a:endParaRPr lang="en-US" sz="2400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408</TotalTime>
  <Words>124</Words>
  <Application>Microsoft Office PowerPoint</Application>
  <PresentationFormat>On-screen Show (4:3)</PresentationFormat>
  <Paragraphs>14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Murray, Christopher</dc:creator>
  <cp:lastModifiedBy>Murray, Christopher</cp:lastModifiedBy>
  <cp:revision>10</cp:revision>
  <dcterms:created xsi:type="dcterms:W3CDTF">2014-09-12T15:43:04Z</dcterms:created>
  <dcterms:modified xsi:type="dcterms:W3CDTF">2016-10-06T19:52:27Z</dcterms:modified>
</cp:coreProperties>
</file>