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82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1D493-F644-43B1-849B-D84B9543C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764F4-E973-46F5-87EC-4671277113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810B-3B2E-432A-AB2E-25E7BA4E86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6B01B-E68F-4B87-A023-F15ABECC6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A622C-9DB4-498E-B4EC-42495A3FF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D1B70-4242-4C9D-B97D-244ED4F60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AA99C-8F10-4B35-ACFF-823069A9D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A13BD-EDEA-435E-AE1C-A50602F4C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C8BD3-5948-4A93-8063-055D75E6B6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84F6-3F66-4015-9956-3E09A3376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632DF-7C6B-4AE8-B928-C6343DE24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2BB849-16EE-46A0-9526-F6EC821E8E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114300"/>
            <a:ext cx="8686800" cy="66182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latin typeface="Times New Roman" charset="0"/>
              </a:rPr>
              <a:t>Write these down while you wait:</a:t>
            </a:r>
          </a:p>
          <a:p>
            <a:r>
              <a:rPr lang="en-US" sz="2800">
                <a:latin typeface="Times New Roman" charset="0"/>
              </a:rPr>
              <a:t>1 hr = 60 min = 3600 sec</a:t>
            </a:r>
          </a:p>
          <a:p>
            <a:r>
              <a:rPr lang="en-US" sz="2800">
                <a:latin typeface="Times New Roman" charset="0"/>
              </a:rPr>
              <a:t>1 km = 1000 m </a:t>
            </a:r>
            <a:r>
              <a:rPr lang="en-US" sz="2800">
                <a:latin typeface="Times New Roman" charset="0"/>
                <a:sym typeface="Symbol" pitchFamily="18" charset="2"/>
              </a:rPr>
              <a:t> .6214 mile</a:t>
            </a:r>
          </a:p>
          <a:p>
            <a:r>
              <a:rPr lang="en-US" sz="2800">
                <a:latin typeface="Times New Roman" charset="0"/>
                <a:sym typeface="Symbol" pitchFamily="18" charset="2"/>
              </a:rPr>
              <a:t>1 mile = 5280 ft = 1760 yards  1609 m</a:t>
            </a:r>
          </a:p>
          <a:p>
            <a:r>
              <a:rPr lang="en-US" sz="2800">
                <a:latin typeface="Times New Roman" charset="0"/>
                <a:sym typeface="Symbol" pitchFamily="18" charset="2"/>
              </a:rPr>
              <a:t>1 m  3.281 ft</a:t>
            </a:r>
          </a:p>
          <a:p>
            <a:r>
              <a:rPr lang="en-US" sz="2800">
                <a:latin typeface="Times New Roman" charset="0"/>
                <a:sym typeface="Symbol" pitchFamily="18" charset="2"/>
              </a:rPr>
              <a:t>1 yard = 3 feet</a:t>
            </a:r>
          </a:p>
          <a:p>
            <a:r>
              <a:rPr lang="en-US" sz="2800">
                <a:latin typeface="Times New Roman" charset="0"/>
                <a:sym typeface="Symbol" pitchFamily="18" charset="2"/>
              </a:rPr>
              <a:t>Shortcuts:</a:t>
            </a:r>
          </a:p>
          <a:p>
            <a:r>
              <a:rPr lang="en-US" sz="2800">
                <a:latin typeface="Times New Roman" charset="0"/>
                <a:sym typeface="Symbol" pitchFamily="18" charset="2"/>
              </a:rPr>
              <a:t>1 m/s = 3.6 km/hr  2.237 mph,	 (mph = miles/hour)</a:t>
            </a:r>
          </a:p>
          <a:p>
            <a:r>
              <a:rPr lang="en-US" sz="2800">
                <a:latin typeface="Times New Roman" charset="0"/>
                <a:sym typeface="Symbol" pitchFamily="18" charset="2"/>
              </a:rPr>
              <a:t>1 mph  1.47 f/s (1.46666666…)</a:t>
            </a:r>
          </a:p>
          <a:p>
            <a:r>
              <a:rPr lang="en-US" sz="2800">
                <a:latin typeface="Times New Roman" charset="0"/>
                <a:sym typeface="Symbol" pitchFamily="18" charset="2"/>
              </a:rPr>
              <a:t>1 f/s  .682 mph (.6818181818…)</a:t>
            </a:r>
          </a:p>
          <a:p>
            <a:endParaRPr lang="en-US" sz="2800">
              <a:latin typeface="Times New Roman" charset="0"/>
              <a:sym typeface="Symbol" pitchFamily="18" charset="2"/>
            </a:endParaRPr>
          </a:p>
          <a:p>
            <a:r>
              <a:rPr lang="en-US" sz="3200" b="1">
                <a:latin typeface="Times New Roman" charset="0"/>
                <a:sym typeface="Symbol" pitchFamily="18" charset="2"/>
              </a:rPr>
              <a:t>Answer This Question:</a:t>
            </a:r>
          </a:p>
          <a:p>
            <a:r>
              <a:rPr lang="en-US" sz="2800">
                <a:latin typeface="Times New Roman" charset="0"/>
                <a:sym typeface="Symbol" pitchFamily="18" charset="2"/>
              </a:rPr>
              <a:t>How many feet per second is 30 mph?  (use any method you want – including help from others – but have an answer)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114300"/>
            <a:ext cx="8686800" cy="5370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Times New Roman" charset="0"/>
              </a:rPr>
              <a:t>Write these down while you wait:</a:t>
            </a:r>
          </a:p>
          <a:p>
            <a:r>
              <a:rPr lang="en-US">
                <a:latin typeface="Times New Roman" charset="0"/>
              </a:rPr>
              <a:t>1 hr = 60 min = 3600 sec</a:t>
            </a:r>
          </a:p>
          <a:p>
            <a:r>
              <a:rPr lang="en-US">
                <a:latin typeface="Times New Roman" charset="0"/>
              </a:rPr>
              <a:t>1 km = 1000 m </a:t>
            </a:r>
            <a:r>
              <a:rPr lang="en-US">
                <a:latin typeface="Times New Roman" charset="0"/>
                <a:sym typeface="Symbol" pitchFamily="18" charset="2"/>
              </a:rPr>
              <a:t> .6214 mile</a:t>
            </a:r>
          </a:p>
          <a:p>
            <a:r>
              <a:rPr lang="en-US">
                <a:latin typeface="Times New Roman" charset="0"/>
                <a:sym typeface="Symbol" pitchFamily="18" charset="2"/>
              </a:rPr>
              <a:t>1 mile = 5280 ft = 1760 yards  1609 m</a:t>
            </a:r>
          </a:p>
          <a:p>
            <a:r>
              <a:rPr lang="en-US">
                <a:latin typeface="Times New Roman" charset="0"/>
                <a:sym typeface="Symbol" pitchFamily="18" charset="2"/>
              </a:rPr>
              <a:t>1 m  3.281 ft</a:t>
            </a:r>
          </a:p>
          <a:p>
            <a:r>
              <a:rPr lang="en-US">
                <a:latin typeface="Times New Roman" charset="0"/>
                <a:sym typeface="Symbol" pitchFamily="18" charset="2"/>
              </a:rPr>
              <a:t>1 yard = 3 feet</a:t>
            </a:r>
          </a:p>
          <a:p>
            <a:r>
              <a:rPr lang="en-US">
                <a:latin typeface="Times New Roman" charset="0"/>
                <a:sym typeface="Symbol" pitchFamily="18" charset="2"/>
              </a:rPr>
              <a:t>Shortcuts:</a:t>
            </a:r>
          </a:p>
          <a:p>
            <a:r>
              <a:rPr lang="en-US">
                <a:latin typeface="Times New Roman" charset="0"/>
                <a:sym typeface="Symbol" pitchFamily="18" charset="2"/>
              </a:rPr>
              <a:t>1 m/s = 3.6 km/hr  2.237 mph,	 (mph = miles/hour)</a:t>
            </a:r>
          </a:p>
          <a:p>
            <a:r>
              <a:rPr lang="en-US">
                <a:latin typeface="Times New Roman" charset="0"/>
                <a:sym typeface="Symbol" pitchFamily="18" charset="2"/>
              </a:rPr>
              <a:t>1 mph  1.47 f/s (1.46666666…)</a:t>
            </a:r>
          </a:p>
          <a:p>
            <a:r>
              <a:rPr lang="en-US">
                <a:latin typeface="Times New Roman" charset="0"/>
                <a:sym typeface="Symbol" pitchFamily="18" charset="2"/>
              </a:rPr>
              <a:t>1 f/s  .682 mph (.6818181818…)</a:t>
            </a:r>
          </a:p>
          <a:p>
            <a:endParaRPr lang="en-US">
              <a:latin typeface="Times New Roman" charset="0"/>
              <a:sym typeface="Symbol" pitchFamily="18" charset="2"/>
            </a:endParaRPr>
          </a:p>
          <a:p>
            <a:r>
              <a:rPr lang="en-US" sz="2000" b="1">
                <a:latin typeface="Times New Roman" charset="0"/>
                <a:sym typeface="Symbol" pitchFamily="18" charset="2"/>
              </a:rPr>
              <a:t>Answer This Question:</a:t>
            </a:r>
          </a:p>
          <a:p>
            <a:r>
              <a:rPr lang="en-US">
                <a:latin typeface="Times New Roman" charset="0"/>
                <a:sym typeface="Symbol" pitchFamily="18" charset="2"/>
              </a:rPr>
              <a:t>How many feet per second is 30 mph?  (use any method you want – including help from others – but have an answer)</a:t>
            </a:r>
          </a:p>
          <a:p>
            <a:endParaRPr lang="en-US">
              <a:latin typeface="Times New Roman" charset="0"/>
              <a:sym typeface="Symbol" pitchFamily="18" charset="2"/>
            </a:endParaRPr>
          </a:p>
          <a:p>
            <a:r>
              <a:rPr lang="en-US">
                <a:latin typeface="Times New Roman" charset="0"/>
                <a:sym typeface="Symbol" pitchFamily="18" charset="2"/>
              </a:rPr>
              <a:t>(30 mph)(1.4666666) = 44 ft/s</a:t>
            </a:r>
          </a:p>
          <a:p>
            <a:endParaRPr lang="en-US">
              <a:latin typeface="Times New Roman" charset="0"/>
              <a:sym typeface="Symbol" pitchFamily="18" charset="2"/>
            </a:endParaRPr>
          </a:p>
          <a:p>
            <a:r>
              <a:rPr lang="en-US" u="sng">
                <a:latin typeface="Times New Roman" charset="0"/>
                <a:sym typeface="Symbol" pitchFamily="18" charset="2"/>
              </a:rPr>
              <a:t>(30 mi)(5280 ft)(1 hr)</a:t>
            </a:r>
            <a:r>
              <a:rPr lang="en-US">
                <a:latin typeface="Times New Roman" charset="0"/>
                <a:sym typeface="Symbol" pitchFamily="18" charset="2"/>
              </a:rPr>
              <a:t>	= 44 ft/s</a:t>
            </a:r>
          </a:p>
          <a:p>
            <a:r>
              <a:rPr lang="en-US">
                <a:latin typeface="Times New Roman" charset="0"/>
                <a:sym typeface="Symbol" pitchFamily="18" charset="2"/>
              </a:rPr>
              <a:t>(    hr  )(   1 mi )(3600 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112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Symbol</vt:lpstr>
      <vt:lpstr>Default Design</vt:lpstr>
      <vt:lpstr>Slide 1</vt:lpstr>
      <vt:lpstr>Slide 2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7</cp:revision>
  <dcterms:created xsi:type="dcterms:W3CDTF">2009-09-08T21:07:56Z</dcterms:created>
  <dcterms:modified xsi:type="dcterms:W3CDTF">2014-09-02T18:21:08Z</dcterms:modified>
</cp:coreProperties>
</file>