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6C2E-BA10-4D7E-BC12-7547A5D116AA}" type="datetimeFigureOut">
              <a:rPr lang="en-US" smtClean="0"/>
              <a:pPr/>
              <a:t>2018-09-07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468D-2B45-436F-B5C4-7FC6DC331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4653838" cy="6165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(12.5 ± 1.2) + (13.2 ± 2.7) = ??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(9.8 ± 0.8) - (4.2 ± 0.9) = ??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(16.0 ± 0.6) x (4.0 ± 0.7) = ??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(24.0 ± 0.5) / (3.0 ± 0.2) = ??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(6.0 ± 3%) x (9.0 ± 5%) = ??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(6.0 ± 0.4)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??</a:t>
            </a:r>
          </a:p>
          <a:p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√(144 ± 0.4) = ??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4</cp:revision>
  <dcterms:created xsi:type="dcterms:W3CDTF">2018-09-07T16:20:03Z</dcterms:created>
  <dcterms:modified xsi:type="dcterms:W3CDTF">2018-09-07T22:31:17Z</dcterms:modified>
</cp:coreProperties>
</file>