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9" r:id="rId2"/>
    <p:sldId id="281" r:id="rId3"/>
    <p:sldId id="284" r:id="rId4"/>
    <p:sldId id="285" r:id="rId5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78" y="-43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F571-93DE-1F4F-88D1-931C2A4EC7C7}" type="datetimeFigureOut">
              <a:rPr lang="en-US" smtClean="0"/>
              <a:pPr/>
              <a:t>2015-05-02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AA69-A66F-0E44-A16D-8F7ED3706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F571-93DE-1F4F-88D1-931C2A4EC7C7}" type="datetimeFigureOut">
              <a:rPr lang="en-US" smtClean="0"/>
              <a:pPr/>
              <a:t>2015-05-02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AA69-A66F-0E44-A16D-8F7ED3706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1979"/>
            <a:ext cx="2057400" cy="36565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979"/>
            <a:ext cx="6019800" cy="36565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F571-93DE-1F4F-88D1-931C2A4EC7C7}" type="datetimeFigureOut">
              <a:rPr lang="en-US" smtClean="0"/>
              <a:pPr/>
              <a:t>2015-05-02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AA69-A66F-0E44-A16D-8F7ED3706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F571-93DE-1F4F-88D1-931C2A4EC7C7}" type="datetimeFigureOut">
              <a:rPr lang="en-US" smtClean="0"/>
              <a:pPr/>
              <a:t>2015-05-02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AA69-A66F-0E44-A16D-8F7ED3706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F571-93DE-1F4F-88D1-931C2A4EC7C7}" type="datetimeFigureOut">
              <a:rPr lang="en-US" smtClean="0"/>
              <a:pPr/>
              <a:t>2015-05-02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AA69-A66F-0E44-A16D-8F7ED3706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F571-93DE-1F4F-88D1-931C2A4EC7C7}" type="datetimeFigureOut">
              <a:rPr lang="en-US" smtClean="0"/>
              <a:pPr/>
              <a:t>2015-05-02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AA69-A66F-0E44-A16D-8F7ED3706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F571-93DE-1F4F-88D1-931C2A4EC7C7}" type="datetimeFigureOut">
              <a:rPr lang="en-US" smtClean="0"/>
              <a:pPr/>
              <a:t>2015-05-02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AA69-A66F-0E44-A16D-8F7ED3706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F571-93DE-1F4F-88D1-931C2A4EC7C7}" type="datetimeFigureOut">
              <a:rPr lang="en-US" smtClean="0"/>
              <a:pPr/>
              <a:t>2015-05-02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AA69-A66F-0E44-A16D-8F7ED3706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F571-93DE-1F4F-88D1-931C2A4EC7C7}" type="datetimeFigureOut">
              <a:rPr lang="en-US" smtClean="0"/>
              <a:pPr/>
              <a:t>2015-05-02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AA69-A66F-0E44-A16D-8F7ED3706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F571-93DE-1F4F-88D1-931C2A4EC7C7}" type="datetimeFigureOut">
              <a:rPr lang="en-US" smtClean="0"/>
              <a:pPr/>
              <a:t>2015-05-02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AA69-A66F-0E44-A16D-8F7ED3706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F571-93DE-1F4F-88D1-931C2A4EC7C7}" type="datetimeFigureOut">
              <a:rPr lang="en-US" smtClean="0"/>
              <a:pPr/>
              <a:t>2015-05-02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EAA69-A66F-0E44-A16D-8F7ED3706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BF571-93DE-1F4F-88D1-931C2A4EC7C7}" type="datetimeFigureOut">
              <a:rPr lang="en-US" smtClean="0"/>
              <a:pPr/>
              <a:t>2015-05-02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EAA69-A66F-0E44-A16D-8F7ED3706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993" y="275208"/>
            <a:ext cx="626242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Your </a:t>
            </a:r>
            <a:r>
              <a:rPr lang="en-US" sz="2400" dirty="0" smtClean="0"/>
              <a:t>presentation (9 -10 min)</a:t>
            </a:r>
          </a:p>
          <a:p>
            <a:r>
              <a:rPr lang="en-US" sz="2400" dirty="0" smtClean="0"/>
              <a:t>3-5 slides per ride? (3 min per ride!)</a:t>
            </a:r>
          </a:p>
          <a:p>
            <a:pPr marL="914400" lvl="1" indent="-457200">
              <a:buAutoNum type="arabicPeriod"/>
            </a:pPr>
            <a:r>
              <a:rPr lang="en-US" sz="2400" dirty="0" smtClean="0"/>
              <a:t>General information</a:t>
            </a:r>
          </a:p>
          <a:p>
            <a:pPr marL="914400" lvl="1" indent="-457200">
              <a:buAutoNum type="arabicPeriod"/>
            </a:pPr>
            <a:r>
              <a:rPr lang="en-US" sz="2400" dirty="0" smtClean="0"/>
              <a:t>1-3 slides of calculations and data</a:t>
            </a:r>
          </a:p>
          <a:p>
            <a:pPr marL="914400" lvl="1" indent="-457200">
              <a:buAutoNum type="arabicPeriod"/>
            </a:pPr>
            <a:r>
              <a:rPr lang="en-US" sz="2400" dirty="0" smtClean="0"/>
              <a:t>Final summary that compares (3?) results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 r="17267"/>
          <a:stretch>
            <a:fillRect/>
          </a:stretch>
        </p:blipFill>
        <p:spPr bwMode="auto">
          <a:xfrm>
            <a:off x="45027" y="2574524"/>
            <a:ext cx="9043822" cy="301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6093" y="158805"/>
            <a:ext cx="5743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Slides 2-4 </a:t>
            </a:r>
            <a:r>
              <a:rPr lang="en-US" sz="2400" dirty="0" smtClean="0"/>
              <a:t>– Calculations and measurements</a:t>
            </a: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076" y="568158"/>
            <a:ext cx="9145190" cy="3247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6093" y="158805"/>
            <a:ext cx="56507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Slides 2-4 </a:t>
            </a:r>
            <a:r>
              <a:rPr lang="en-US" sz="2400" dirty="0" smtClean="0"/>
              <a:t>– Calculations and </a:t>
            </a:r>
            <a:r>
              <a:rPr lang="en-US" sz="2400" dirty="0" smtClean="0"/>
              <a:t>measurements</a:t>
            </a:r>
          </a:p>
          <a:p>
            <a:r>
              <a:rPr lang="en-US" sz="2400" dirty="0" smtClean="0"/>
              <a:t>Examples for 3 comparisons: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6093" y="158805"/>
            <a:ext cx="4096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Slide 5?– Summary comparison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57</Words>
  <Application>Microsoft Office PowerPoint</Application>
  <PresentationFormat>On-screen Show (16:10)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Tigard-Tualatin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Chris Murray</cp:lastModifiedBy>
  <cp:revision>21</cp:revision>
  <dcterms:created xsi:type="dcterms:W3CDTF">2012-05-20T21:54:07Z</dcterms:created>
  <dcterms:modified xsi:type="dcterms:W3CDTF">2015-05-02T18:54:10Z</dcterms:modified>
</cp:coreProperties>
</file>