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70" r:id="rId10"/>
    <p:sldId id="264" r:id="rId11"/>
    <p:sldId id="271" r:id="rId12"/>
    <p:sldId id="265" r:id="rId13"/>
    <p:sldId id="272" r:id="rId14"/>
    <p:sldId id="266" r:id="rId15"/>
    <p:sldId id="273" r:id="rId16"/>
    <p:sldId id="267" r:id="rId17"/>
    <p:sldId id="274" r:id="rId18"/>
    <p:sldId id="268" r:id="rId19"/>
    <p:sldId id="275" r:id="rId20"/>
    <p:sldId id="269" r:id="rId21"/>
    <p:sldId id="276" r:id="rId22"/>
    <p:sldId id="277" r:id="rId23"/>
    <p:sldId id="278" r:id="rId24"/>
    <p:sldId id="284" r:id="rId25"/>
    <p:sldId id="285" r:id="rId26"/>
    <p:sldId id="286" r:id="rId27"/>
    <p:sldId id="287" r:id="rId28"/>
    <p:sldId id="289" r:id="rId29"/>
    <p:sldId id="279" r:id="rId30"/>
    <p:sldId id="280" r:id="rId31"/>
    <p:sldId id="281" r:id="rId32"/>
    <p:sldId id="282" r:id="rId33"/>
    <p:sldId id="283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5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F571-93DE-1F4F-88D1-931C2A4EC7C7}" type="datetimeFigureOut">
              <a:rPr lang="en-US" smtClean="0"/>
              <a:pPr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AA69-A66F-0E44-A16D-8F7ED3706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76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Ferris Wheel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533153"/>
            <a:ext cx="4166853" cy="317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78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Bumper Cars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717331"/>
            <a:ext cx="2906207" cy="203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74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Frog Hopper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453062"/>
            <a:ext cx="2522459" cy="339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230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Looping Thunder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819188"/>
            <a:ext cx="3086462" cy="2307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81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Rock O Plane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922162"/>
            <a:ext cx="2319592" cy="243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221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Screaming Eagle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745598"/>
            <a:ext cx="3843785" cy="311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7" y="293100"/>
            <a:ext cx="5354456" cy="349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4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Scrambler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864955"/>
            <a:ext cx="3837129" cy="217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37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Carrousel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83" y="1796305"/>
            <a:ext cx="3248595" cy="217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980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Spider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852382"/>
            <a:ext cx="3127787" cy="236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85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Rock and Roll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679294"/>
            <a:ext cx="3301515" cy="249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Balloons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636125"/>
            <a:ext cx="2696332" cy="285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97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Disk O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704775"/>
            <a:ext cx="3466292" cy="258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79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786389"/>
            <a:ext cx="3998943" cy="194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58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Tilt A Whirl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2066002"/>
            <a:ext cx="3644012" cy="208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8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Zoom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2038820"/>
            <a:ext cx="3199351" cy="200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2405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presentation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2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Eruption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776892"/>
            <a:ext cx="3197959" cy="241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382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 1 – General information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528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 2 – Calculations and measurements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95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Video analysis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299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 4 – </a:t>
            </a:r>
            <a:r>
              <a:rPr lang="en-US" sz="2400" dirty="0" err="1" smtClean="0"/>
              <a:t>labquest</a:t>
            </a:r>
            <a:r>
              <a:rPr lang="en-US" sz="2400" dirty="0" smtClean="0"/>
              <a:t>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7" y="0"/>
            <a:ext cx="7338141" cy="424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Balloons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694873"/>
            <a:ext cx="2767365" cy="294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6879" cy="432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83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Big Pink Slide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8" y="1459324"/>
            <a:ext cx="2904761" cy="342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87" y="620470"/>
            <a:ext cx="183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Big Pink Slide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87" y="1796306"/>
            <a:ext cx="3340543" cy="247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55</Words>
  <Application>Microsoft Macintosh PowerPoint</Application>
  <PresentationFormat>On-screen Show (16:10)</PresentationFormat>
  <Paragraphs>24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Tigard-Tualatin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6</cp:revision>
  <dcterms:created xsi:type="dcterms:W3CDTF">2012-05-20T21:54:07Z</dcterms:created>
  <dcterms:modified xsi:type="dcterms:W3CDTF">2012-05-20T22:13:19Z</dcterms:modified>
</cp:coreProperties>
</file>