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21CCC-A103-4BF1-A8D0-DE2C6ADBB5AA}" type="datetimeFigureOut">
              <a:rPr lang="en-US" smtClean="0"/>
              <a:pPr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77611-8941-41B8-AF60-9A85E3C08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Oaks Park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05000"/>
            <a:ext cx="45053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609600"/>
            <a:ext cx="7654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Sensor Kinetics 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costs $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0.99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$2.99 for Android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914400"/>
            <a:ext cx="220027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22193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914400"/>
            <a:ext cx="2219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st Accelerometer Ap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76400"/>
            <a:ext cx="3495675" cy="37052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88224" y="4009236"/>
            <a:ext cx="3465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1024" y="2558560"/>
            <a:ext cx="3914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+z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144780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56184" y="5216768"/>
            <a:ext cx="4042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3962400"/>
            <a:ext cx="3545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2702168"/>
            <a:ext cx="3994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533400"/>
            <a:ext cx="108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Axes: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4384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(Axial)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4191000"/>
            <a:ext cx="960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(Lateral)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1066800"/>
            <a:ext cx="103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(Vertical)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mail.google.com/mail/u/3?ui=2&amp;ik=373c885445&amp;attid=0.1.1&amp;permmsgid=msg-f:1632649137264127276&amp;th=16a855bd7d79ed2c&amp;view=fimg&amp;sz=s0-l75-ft&amp;attbid=ANGjdJ8Y_OVAqHl5453bnG3kqfaxJXwToORCKlzPudAZFdgRZ0fdEQnaNccIq8W-W5IZf2ZLLT72kowMbGzy_baDa1AQR8SLwpT8oPyXRxrYOnFAqGYe3I-vBykZt14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mail.google.com/mail/u/3?ui=2&amp;ik=373c885445&amp;attid=0.1.1&amp;permmsgid=msg-f:1632649137264127276&amp;th=16a855bd7d79ed2c&amp;view=fimg&amp;sz=s0-l75-ft&amp;attbid=ANGjdJ8Y_OVAqHl5453bnG3kqfaxJXwToORCKlzPudAZFdgRZ0fdEQnaNccIq8W-W5IZf2ZLLT72kowMbGzy_baDa1AQR8SLwpT8oPyXRxrYOnFAqGYe3I-vBykZt14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0"/>
            <a:ext cx="6705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4572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the phone vertical:</a:t>
            </a:r>
          </a:p>
          <a:p>
            <a:pPr lvl="1"/>
            <a:r>
              <a:rPr lang="en-US" dirty="0" smtClean="0"/>
              <a:t>Left</a:t>
            </a:r>
          </a:p>
          <a:p>
            <a:pPr lvl="1"/>
            <a:r>
              <a:rPr lang="en-US" dirty="0" smtClean="0"/>
              <a:t>Down</a:t>
            </a:r>
          </a:p>
          <a:p>
            <a:pPr lvl="1"/>
            <a:r>
              <a:rPr lang="en-US" dirty="0" smtClean="0"/>
              <a:t>Away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590800"/>
            <a:ext cx="1995761" cy="222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4343400" y="1981200"/>
            <a:ext cx="3810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0200" y="3124200"/>
            <a:ext cx="381000" cy="1143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00800" y="1828800"/>
            <a:ext cx="457200" cy="1219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Oaks Park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Oaks Park</dc:title>
  <dc:creator>Chris Murray</dc:creator>
  <cp:lastModifiedBy>Chris Murray</cp:lastModifiedBy>
  <cp:revision>25</cp:revision>
  <dcterms:created xsi:type="dcterms:W3CDTF">2019-05-02T02:55:49Z</dcterms:created>
  <dcterms:modified xsi:type="dcterms:W3CDTF">2019-05-05T01:05:42Z</dcterms:modified>
</cp:coreProperties>
</file>