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D17F-ED94-4A49-896D-00D49B9640AD}" type="datetimeFigureOut">
              <a:rPr lang="en-US" smtClean="0"/>
              <a:t>2019-05-04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39E-7FC3-4306-9BFE-D6122DF92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D17F-ED94-4A49-896D-00D49B9640AD}" type="datetimeFigureOut">
              <a:rPr lang="en-US" smtClean="0"/>
              <a:t>2019-05-04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39E-7FC3-4306-9BFE-D6122DF92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D17F-ED94-4A49-896D-00D49B9640AD}" type="datetimeFigureOut">
              <a:rPr lang="en-US" smtClean="0"/>
              <a:t>2019-05-04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39E-7FC3-4306-9BFE-D6122DF92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D17F-ED94-4A49-896D-00D49B9640AD}" type="datetimeFigureOut">
              <a:rPr lang="en-US" smtClean="0"/>
              <a:t>2019-05-04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39E-7FC3-4306-9BFE-D6122DF92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D17F-ED94-4A49-896D-00D49B9640AD}" type="datetimeFigureOut">
              <a:rPr lang="en-US" smtClean="0"/>
              <a:t>2019-05-04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39E-7FC3-4306-9BFE-D6122DF92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D17F-ED94-4A49-896D-00D49B9640AD}" type="datetimeFigureOut">
              <a:rPr lang="en-US" smtClean="0"/>
              <a:t>2019-05-04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39E-7FC3-4306-9BFE-D6122DF92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D17F-ED94-4A49-896D-00D49B9640AD}" type="datetimeFigureOut">
              <a:rPr lang="en-US" smtClean="0"/>
              <a:t>2019-05-04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39E-7FC3-4306-9BFE-D6122DF92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D17F-ED94-4A49-896D-00D49B9640AD}" type="datetimeFigureOut">
              <a:rPr lang="en-US" smtClean="0"/>
              <a:t>2019-05-04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39E-7FC3-4306-9BFE-D6122DF92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D17F-ED94-4A49-896D-00D49B9640AD}" type="datetimeFigureOut">
              <a:rPr lang="en-US" smtClean="0"/>
              <a:t>2019-05-04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39E-7FC3-4306-9BFE-D6122DF92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D17F-ED94-4A49-896D-00D49B9640AD}" type="datetimeFigureOut">
              <a:rPr lang="en-US" smtClean="0"/>
              <a:t>2019-05-04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39E-7FC3-4306-9BFE-D6122DF92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D17F-ED94-4A49-896D-00D49B9640AD}" type="datetimeFigureOut">
              <a:rPr lang="en-US" smtClean="0"/>
              <a:t>2019-05-04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39E-7FC3-4306-9BFE-D6122DF92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DD17F-ED94-4A49-896D-00D49B9640AD}" type="datetimeFigureOut">
              <a:rPr lang="en-US" smtClean="0"/>
              <a:t>2019-05-04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6539E-7FC3-4306-9BFE-D6122DF92D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est Accelerometer Ap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676400"/>
            <a:ext cx="3495675" cy="37052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488224" y="4009236"/>
            <a:ext cx="34657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-z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41024" y="2558560"/>
            <a:ext cx="39145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+z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144780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-y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56184" y="5216768"/>
            <a:ext cx="40427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3962400"/>
            <a:ext cx="3545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-x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38400" y="2702168"/>
            <a:ext cx="39946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+x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7</cp:revision>
  <dcterms:created xsi:type="dcterms:W3CDTF">2019-05-04T17:54:38Z</dcterms:created>
  <dcterms:modified xsi:type="dcterms:W3CDTF">2019-05-04T18:55:58Z</dcterms:modified>
</cp:coreProperties>
</file>