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357" r:id="rId2"/>
    <p:sldId id="358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67" r:id="rId12"/>
    <p:sldId id="368" r:id="rId13"/>
    <p:sldId id="369" r:id="rId14"/>
    <p:sldId id="370" r:id="rId15"/>
    <p:sldId id="371" r:id="rId16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12" y="-13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AB1F9-1431-467B-80CB-FC50FE1F6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7346F2-1642-448F-9F07-CD7C6E97E2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E0B070-ED9D-4531-8FA4-59DBF2D8A7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3364D-4D99-4F7C-9EAC-4D6244311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00827B-57B6-4EED-825A-674BB0A1C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E59C54-3B01-4E30-9916-46D84DDD3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BED7C9-0890-4D41-B681-59E1A0F30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AB828-E2B8-473C-8828-9E905EDF01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4CE18-0F10-4964-B6DE-5C93137DB9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06AD6-AE4F-47B3-8F56-E91DBA9707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4EFF14-47F4-4694-8B54-49AD825CB0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AE0B101-AE32-432F-8886-1F440BA761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198438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1. A wave passes every 0.0125 seconds.  What is the frequency with which waves pass?  (80.0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10. What is the wavelength of  a sound wave with a frequency of 261.6 Hz?  (v = 343 m/s)  (1.31 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11. What is the frequency of a 420. nm (420.x10</a:t>
            </a:r>
            <a:r>
              <a:rPr lang="en-US" baseline="30000" dirty="0" smtClean="0"/>
              <a:t>-9</a:t>
            </a:r>
            <a:r>
              <a:rPr lang="en-US" dirty="0" smtClean="0"/>
              <a:t> m) light wave?  (v = c = 3.00x10</a:t>
            </a:r>
            <a:r>
              <a:rPr lang="en-US" baseline="30000" dirty="0" smtClean="0"/>
              <a:t>8</a:t>
            </a:r>
            <a:r>
              <a:rPr lang="en-US" dirty="0" smtClean="0"/>
              <a:t> m/s)  (7.14x10</a:t>
            </a:r>
            <a:r>
              <a:rPr lang="en-US" baseline="30000" dirty="0" smtClean="0"/>
              <a:t>14</a:t>
            </a:r>
            <a:r>
              <a:rPr lang="en-US" dirty="0" smtClean="0"/>
              <a:t>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198438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12. What is the speed of a wave with a wavelength of 14.5 m, and a period of 0.20 s?  (72.5 m/s)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198438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13. What is the period of a 4.2 m wavelength sound wave?  (v = 343 m/s)  (0.012 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198438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14. What is the speed of a wave with a wavelength of 150 m, and a period of 0.50μs </a:t>
            </a:r>
          </a:p>
          <a:p>
            <a:r>
              <a:rPr lang="en-US" dirty="0" smtClean="0"/>
              <a:t> (0.50x10</a:t>
            </a:r>
            <a:r>
              <a:rPr lang="en-US" baseline="30000" dirty="0" smtClean="0"/>
              <a:t>-6</a:t>
            </a:r>
            <a:r>
              <a:rPr lang="en-US" dirty="0" smtClean="0"/>
              <a:t> s)?  (3.0x10</a:t>
            </a:r>
            <a:r>
              <a:rPr lang="en-US" baseline="30000" dirty="0" smtClean="0"/>
              <a:t>8</a:t>
            </a:r>
            <a:r>
              <a:rPr lang="en-US" dirty="0" smtClean="0"/>
              <a:t> m/s)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198438"/>
            <a:ext cx="8763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15. What is the period of an electromagnetic wave with a wavelength of 0.10 m</a:t>
            </a:r>
            <a:r>
              <a:rPr lang="en-US" smtClean="0"/>
              <a:t>? </a:t>
            </a:r>
            <a:r>
              <a:rPr lang="en-US" smtClean="0"/>
              <a:t> (</a:t>
            </a:r>
            <a:r>
              <a:rPr lang="en-US" dirty="0" smtClean="0"/>
              <a:t>v = c = 3.00x10</a:t>
            </a:r>
            <a:r>
              <a:rPr lang="en-US" baseline="30000" dirty="0" smtClean="0"/>
              <a:t>8</a:t>
            </a:r>
            <a:r>
              <a:rPr lang="en-US" dirty="0" smtClean="0"/>
              <a:t> m/s)  What is the frequency? </a:t>
            </a:r>
          </a:p>
          <a:p>
            <a:r>
              <a:rPr lang="en-US" dirty="0" smtClean="0"/>
              <a:t> (3.33x10</a:t>
            </a:r>
            <a:r>
              <a:rPr lang="en-US" baseline="30000" dirty="0" smtClean="0"/>
              <a:t>-10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, 3.0x10</a:t>
            </a:r>
            <a:r>
              <a:rPr lang="en-US" baseline="30000" dirty="0" smtClean="0"/>
              <a:t>9</a:t>
            </a:r>
            <a:r>
              <a:rPr lang="en-US" dirty="0" smtClean="0"/>
              <a:t> Hz (</a:t>
            </a:r>
            <a:r>
              <a:rPr lang="en-US" dirty="0" smtClean="0"/>
              <a:t>3.0 GHz))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2235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2. Middle C is 261.6 Hz.  What is its period? (0.00382 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3. What is the frequency of a wave that has a period of 0.10 seconds?  (10.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4. An earthquake wave has a period of 2.7 seconds.  What is its frequency?  (0.37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5. What is the velocity of an earthquake wave that has a frequency of 12 Hz, and a wavelength of 450 m?  (5400 m/s)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6. What is the frequency of a sound wave (v = 343 m/s) that is 0.135 m long?  (2540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7. What is the wavelength of a, 89.1x10</a:t>
            </a:r>
            <a:r>
              <a:rPr lang="en-US" baseline="30000" dirty="0" smtClean="0"/>
              <a:t>6</a:t>
            </a:r>
            <a:r>
              <a:rPr lang="en-US" dirty="0" smtClean="0"/>
              <a:t> Hz (89.1 MHz) radio wave?  (v = c = 3.00x10</a:t>
            </a:r>
            <a:r>
              <a:rPr lang="en-US" baseline="30000" dirty="0" smtClean="0"/>
              <a:t>8</a:t>
            </a:r>
            <a:r>
              <a:rPr lang="en-US" dirty="0" smtClean="0"/>
              <a:t> m/s)  (3.37 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8. What is the velocity of ocean waves if they have a wavelength of 13.2 meters, and a frequency of 0.25 Hz?  (3.3 m/s)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152400" y="2667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9. What is the frequency that 16 m long boxcars pass a crossing when the train is going 42 m/s?  (2.6 Hz)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433</Words>
  <Application>Microsoft Office PowerPoint</Application>
  <PresentationFormat>On-screen Show (16:10)</PresentationFormat>
  <Paragraphs>17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229</cp:revision>
  <dcterms:created xsi:type="dcterms:W3CDTF">2013-04-27T17:46:49Z</dcterms:created>
  <dcterms:modified xsi:type="dcterms:W3CDTF">2013-04-27T17:51:01Z</dcterms:modified>
</cp:coreProperties>
</file>