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362" r:id="rId2"/>
    <p:sldId id="363" r:id="rId3"/>
    <p:sldId id="364" r:id="rId4"/>
    <p:sldId id="357" r:id="rId5"/>
    <p:sldId id="358" r:id="rId6"/>
    <p:sldId id="359" r:id="rId7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12" y="-13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4AB1F9-1431-467B-80CB-FC50FE1F6B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7346F2-1642-448F-9F07-CD7C6E97E2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E0B070-ED9D-4531-8FA4-59DBF2D8A7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C3364D-4D99-4F7C-9EAC-4D6244311D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00827B-57B6-4EED-825A-674BB0A1C8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E59C54-3B01-4E30-9916-46D84DDD33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BED7C9-0890-4D41-B681-59E1A0F302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1AB828-E2B8-473C-8828-9E905EDF01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D4CE18-0F10-4964-B6DE-5C93137DB9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806AD6-AE4F-47B3-8F56-E91DBA9707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4EFF14-47F4-4694-8B54-49AD825CB0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AE0B101-AE32-432F-8886-1F440BA7616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9"/>
          <p:cNvSpPr txBox="1">
            <a:spLocks noChangeArrowheads="1"/>
          </p:cNvSpPr>
          <p:nvPr/>
        </p:nvSpPr>
        <p:spPr bwMode="auto">
          <a:xfrm>
            <a:off x="152400" y="266700"/>
            <a:ext cx="876300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/>
              <a:t>6. Momentum and Impulse</a:t>
            </a:r>
            <a:endParaRPr lang="en-US" dirty="0" smtClean="0"/>
          </a:p>
          <a:p>
            <a:r>
              <a:rPr lang="en-US" dirty="0" smtClean="0"/>
              <a:t>A. What speed does a 0.145 kg baseball have if it has 5.8 kg </a:t>
            </a:r>
            <a:r>
              <a:rPr lang="en-US" dirty="0" err="1" smtClean="0"/>
              <a:t>m/s</a:t>
            </a:r>
            <a:r>
              <a:rPr lang="en-US" dirty="0" smtClean="0"/>
              <a:t> of momentum? (40. </a:t>
            </a:r>
            <a:r>
              <a:rPr lang="en-US" dirty="0" err="1" smtClean="0"/>
              <a:t>m/s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9"/>
          <p:cNvSpPr txBox="1">
            <a:spLocks noChangeArrowheads="1"/>
          </p:cNvSpPr>
          <p:nvPr/>
        </p:nvSpPr>
        <p:spPr bwMode="auto">
          <a:xfrm>
            <a:off x="152400" y="266700"/>
            <a:ext cx="8763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B. If you exert 1.2 N on a 0.347 kg air track glider for 3.2 seconds, what is its change in velocity if there is no friction? (11.1 </a:t>
            </a:r>
            <a:r>
              <a:rPr lang="en-US" dirty="0" err="1" smtClean="0"/>
              <a:t>m/s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9"/>
          <p:cNvSpPr txBox="1">
            <a:spLocks noChangeArrowheads="1"/>
          </p:cNvSpPr>
          <p:nvPr/>
        </p:nvSpPr>
        <p:spPr bwMode="auto">
          <a:xfrm>
            <a:off x="152400" y="266700"/>
            <a:ext cx="876300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C. A 4.50 </a:t>
            </a:r>
            <a:r>
              <a:rPr lang="en-US" dirty="0" err="1" smtClean="0"/>
              <a:t>g</a:t>
            </a:r>
            <a:r>
              <a:rPr lang="en-US" dirty="0" smtClean="0"/>
              <a:t> bullet going 415 </a:t>
            </a:r>
            <a:r>
              <a:rPr lang="en-US" dirty="0" err="1" smtClean="0"/>
              <a:t>m/s</a:t>
            </a:r>
            <a:r>
              <a:rPr lang="en-US" dirty="0" smtClean="0"/>
              <a:t> is going 312 </a:t>
            </a:r>
            <a:r>
              <a:rPr lang="en-US" dirty="0" err="1" smtClean="0"/>
              <a:t>m/s</a:t>
            </a:r>
            <a:r>
              <a:rPr lang="en-US" dirty="0" smtClean="0"/>
              <a:t> after passing cleanly through a 670 </a:t>
            </a:r>
            <a:r>
              <a:rPr lang="en-US" dirty="0" err="1" smtClean="0"/>
              <a:t>g</a:t>
            </a:r>
            <a:r>
              <a:rPr lang="en-US" dirty="0" smtClean="0"/>
              <a:t> block of wood that is initially at rest.  What is the velocity of the block of wood just after this? (0.692 </a:t>
            </a:r>
            <a:r>
              <a:rPr lang="en-US" dirty="0" err="1" smtClean="0"/>
              <a:t>m/s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9"/>
          <p:cNvSpPr txBox="1">
            <a:spLocks noChangeArrowheads="1"/>
          </p:cNvSpPr>
          <p:nvPr/>
        </p:nvSpPr>
        <p:spPr bwMode="auto">
          <a:xfrm>
            <a:off x="152400" y="198438"/>
            <a:ext cx="8763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/>
              <a:t>8. Waves!!!</a:t>
            </a:r>
            <a:endParaRPr lang="en-US" dirty="0" smtClean="0"/>
          </a:p>
          <a:p>
            <a:r>
              <a:rPr lang="en-US" dirty="0" smtClean="0"/>
              <a:t>A wave has a frequency of 118 Hz, and a velocity of 343 </a:t>
            </a:r>
            <a:r>
              <a:rPr lang="en-US" dirty="0" err="1" smtClean="0"/>
              <a:t>m/s</a:t>
            </a:r>
            <a:r>
              <a:rPr lang="en-US" dirty="0" smtClean="0"/>
              <a:t>.  What is its period?  What is its wavelength?  </a:t>
            </a:r>
          </a:p>
          <a:p>
            <a:r>
              <a:rPr lang="en-US" dirty="0" smtClean="0"/>
              <a:t>(.0085 </a:t>
            </a:r>
            <a:r>
              <a:rPr lang="en-US" dirty="0" err="1" smtClean="0"/>
              <a:t>s</a:t>
            </a:r>
            <a:r>
              <a:rPr lang="en-US" dirty="0" smtClean="0"/>
              <a:t>, 2.9 </a:t>
            </a:r>
            <a:r>
              <a:rPr lang="en-US" dirty="0" err="1" smtClean="0"/>
              <a:t>m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9"/>
          <p:cNvSpPr txBox="1">
            <a:spLocks noChangeArrowheads="1"/>
          </p:cNvSpPr>
          <p:nvPr/>
        </p:nvSpPr>
        <p:spPr bwMode="auto">
          <a:xfrm>
            <a:off x="152400" y="262235"/>
            <a:ext cx="876300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B. What is the fundamental frequency of a panpipe (one end open, one end closed) that is 0.135 </a:t>
            </a:r>
            <a:r>
              <a:rPr lang="en-US" dirty="0" err="1" smtClean="0"/>
              <a:t>m</a:t>
            </a:r>
            <a:r>
              <a:rPr lang="en-US" dirty="0" smtClean="0"/>
              <a:t> long?  (Use 343 </a:t>
            </a:r>
            <a:r>
              <a:rPr lang="en-US" dirty="0" err="1" smtClean="0"/>
              <a:t>m/s</a:t>
            </a:r>
            <a:r>
              <a:rPr lang="en-US" dirty="0" smtClean="0"/>
              <a:t> as the wave speed) (635 Hz)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9"/>
          <p:cNvSpPr txBox="1">
            <a:spLocks noChangeArrowheads="1"/>
          </p:cNvSpPr>
          <p:nvPr/>
        </p:nvSpPr>
        <p:spPr bwMode="auto">
          <a:xfrm>
            <a:off x="152400" y="266700"/>
            <a:ext cx="876300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C. You run away from the mime clown parade at 6.7 </a:t>
            </a:r>
            <a:r>
              <a:rPr lang="en-US" dirty="0" err="1" smtClean="0"/>
              <a:t>m/s</a:t>
            </a:r>
            <a:r>
              <a:rPr lang="en-US" dirty="0" smtClean="0"/>
              <a:t> and hear them playing 653 Hz.  What frequency are they actually playing? (666 Hz)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2062</TotalTime>
  <Words>236</Words>
  <Application>Microsoft Office PowerPoint</Application>
  <PresentationFormat>On-screen Show (16:10)</PresentationFormat>
  <Paragraphs>9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Slide 1</vt:lpstr>
      <vt:lpstr>Slide 2</vt:lpstr>
      <vt:lpstr>Slide 3</vt:lpstr>
      <vt:lpstr>Slide 4</vt:lpstr>
      <vt:lpstr>Slide 5</vt:lpstr>
      <vt:lpstr>Slide 6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Chris Murray</cp:lastModifiedBy>
  <cp:revision>232</cp:revision>
  <dcterms:created xsi:type="dcterms:W3CDTF">2013-06-02T16:31:30Z</dcterms:created>
  <dcterms:modified xsi:type="dcterms:W3CDTF">2013-06-02T16:42:48Z</dcterms:modified>
</cp:coreProperties>
</file>