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6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AB1F9-1431-467B-80CB-FC50FE1F6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346F2-1642-448F-9F07-CD7C6E97E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0B070-ED9D-4531-8FA4-59DBF2D8A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3364D-4D99-4F7C-9EAC-4D6244311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0827B-57B6-4EED-825A-674BB0A1C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59C54-3B01-4E30-9916-46D84DDD3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D7C9-0890-4D41-B681-59E1A0F3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AB828-E2B8-473C-8828-9E905EDF0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4CE18-0F10-4964-B6DE-5C93137DB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06AD6-AE4F-47B3-8F56-E91DBA970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EFF14-47F4-4694-8B54-49AD825CB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E0B101-AE32-432F-8886-1F440BA76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1. Basic Waves</a:t>
            </a:r>
            <a:endParaRPr lang="en-US" dirty="0" smtClean="0"/>
          </a:p>
          <a:p>
            <a:r>
              <a:rPr lang="en-US" dirty="0" smtClean="0"/>
              <a:t>A. What is the period of a wave with a frequency of 250 Hz? </a:t>
            </a:r>
            <a:r>
              <a:rPr lang="en-US" sz="1800" dirty="0" smtClean="0"/>
              <a:t>(0.0040 </a:t>
            </a:r>
            <a:r>
              <a:rPr lang="en-US" sz="1800" dirty="0" err="1" smtClean="0"/>
              <a:t>s</a:t>
            </a:r>
            <a:r>
              <a:rPr lang="en-US" sz="18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2235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B. What is the wavelength of a sound wave with a frequency of 440 Hz traveling at 343 </a:t>
            </a:r>
            <a:r>
              <a:rPr lang="en-US" dirty="0" err="1" smtClean="0"/>
              <a:t>m/s</a:t>
            </a:r>
            <a:r>
              <a:rPr lang="en-US" dirty="0" smtClean="0"/>
              <a:t>? (0.780 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What is the frequency of a radio wave that is 50.0 </a:t>
            </a:r>
            <a:r>
              <a:rPr lang="en-US" dirty="0" err="1" smtClean="0"/>
              <a:t>m</a:t>
            </a:r>
            <a:r>
              <a:rPr lang="en-US" dirty="0" smtClean="0"/>
              <a:t> long? (</a:t>
            </a:r>
            <a:r>
              <a:rPr lang="en-US" dirty="0" err="1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c</a:t>
            </a:r>
            <a:r>
              <a:rPr lang="en-US" dirty="0" smtClean="0"/>
              <a:t> = 3.00x10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m/s</a:t>
            </a:r>
            <a:r>
              <a:rPr lang="en-US" dirty="0" smtClean="0"/>
              <a:t>) (6.00x10</a:t>
            </a:r>
            <a:r>
              <a:rPr lang="en-US" baseline="30000" dirty="0" smtClean="0"/>
              <a:t>6</a:t>
            </a:r>
            <a:r>
              <a:rPr lang="en-US" dirty="0" smtClean="0"/>
              <a:t> Hz or 6.00 MHz)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2100"/>
            <a:ext cx="9144000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"/>
            <a:ext cx="10560050" cy="7672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991100"/>
            <a:ext cx="94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 cm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A guitar has strings that are 0.65 </a:t>
            </a:r>
            <a:r>
              <a:rPr lang="en-US" dirty="0" err="1" smtClean="0"/>
              <a:t>m</a:t>
            </a:r>
            <a:r>
              <a:rPr lang="en-US" dirty="0" smtClean="0"/>
              <a:t> long, and there is a wave speed of 245 </a:t>
            </a:r>
            <a:r>
              <a:rPr lang="en-US" dirty="0" err="1" smtClean="0"/>
              <a:t>m/s</a:t>
            </a:r>
            <a:r>
              <a:rPr lang="en-US" dirty="0" smtClean="0"/>
              <a:t> along its strings.  What is the frequency of the third harmonic?  (The third possible mode of resonance)  (565.4 Hz)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3. Doppler (use 343 </a:t>
            </a:r>
            <a:r>
              <a:rPr lang="en-US" b="1" dirty="0" err="1" smtClean="0"/>
              <a:t>m/s</a:t>
            </a:r>
            <a:r>
              <a:rPr lang="en-US" b="1" dirty="0" smtClean="0"/>
              <a:t> as the speed of sound)</a:t>
            </a:r>
            <a:endParaRPr lang="en-US" dirty="0" smtClean="0"/>
          </a:p>
          <a:p>
            <a:r>
              <a:rPr lang="en-US" dirty="0" smtClean="0"/>
              <a:t>A. You run 18.5 </a:t>
            </a:r>
            <a:r>
              <a:rPr lang="en-US" dirty="0" err="1" smtClean="0"/>
              <a:t>m/s</a:t>
            </a:r>
            <a:r>
              <a:rPr lang="en-US" dirty="0" smtClean="0"/>
              <a:t> toward a stationary tuba playing a frequency of 62.0 Hz.  What frequency do you hear? </a:t>
            </a:r>
          </a:p>
          <a:p>
            <a:r>
              <a:rPr lang="en-US" dirty="0" smtClean="0"/>
              <a:t>(65.3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B. An ice cream truck with a frequency of 214 Hz is driving 21.0 </a:t>
            </a:r>
            <a:r>
              <a:rPr lang="en-US" dirty="0" err="1" smtClean="0"/>
              <a:t>m/s</a:t>
            </a:r>
            <a:r>
              <a:rPr lang="en-US" dirty="0" smtClean="0"/>
              <a:t> away from you.  What frequency do you hear? (202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C. A violinist rides a </a:t>
            </a:r>
            <a:r>
              <a:rPr lang="en-US" dirty="0" err="1" smtClean="0"/>
              <a:t>Segway</a:t>
            </a:r>
            <a:r>
              <a:rPr lang="en-US" dirty="0" smtClean="0"/>
              <a:t> away from you at 14.7 </a:t>
            </a:r>
            <a:r>
              <a:rPr lang="en-US" dirty="0" err="1" smtClean="0"/>
              <a:t>m/s</a:t>
            </a:r>
            <a:r>
              <a:rPr lang="en-US" dirty="0" smtClean="0"/>
              <a:t>.  You hear a frequency of 228 Hz, what frequency are they really playing? </a:t>
            </a:r>
          </a:p>
          <a:p>
            <a:r>
              <a:rPr lang="en-US" dirty="0" smtClean="0"/>
              <a:t>(238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245</Words>
  <Application>Microsoft Office PowerPoint</Application>
  <PresentationFormat>On-screen Show (16:10)</PresentationFormat>
  <Paragraphs>12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231</cp:revision>
  <dcterms:created xsi:type="dcterms:W3CDTF">2013-06-06T22:12:06Z</dcterms:created>
  <dcterms:modified xsi:type="dcterms:W3CDTF">2013-06-06T22:17:26Z</dcterms:modified>
</cp:coreProperties>
</file>