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18050-27B3-4613-915D-A5D21FEA19E7}" type="datetimeFigureOut">
              <a:rPr lang="en-US" smtClean="0"/>
              <a:t>2019-06-10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FC861-E7AD-4C0F-ADFB-E39ED428A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A car going 25 m/s goes 13.4 m. What time does it take? (0.536 s)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11b. What is the potential energy of a 2.60 kg clock weight that is 1.45 m above its lowest point? </a:t>
            </a:r>
          </a:p>
          <a:p>
            <a:r>
              <a:rPr lang="en-US" sz="2400" dirty="0"/>
              <a:t>(36.9 J) </a:t>
            </a:r>
          </a:p>
          <a:p>
            <a:r>
              <a:rPr lang="en-US" sz="2400" dirty="0"/>
              <a:t>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12. How much time does it take for a 450. Watt heater to produce 4580 J of heat?  What heat will it put out in 32.0 s?  (10.2 s, 14,400 J)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 </a:t>
            </a:r>
            <a:r>
              <a:rPr lang="en-US" sz="2400" dirty="0" smtClean="0"/>
              <a:t>13</a:t>
            </a:r>
            <a:r>
              <a:rPr lang="en-US" sz="2400" dirty="0"/>
              <a:t>. A sled dog has a power output of 310. W.  In what time can it drag a 112 kg sled 95.0 m across a frozen lake where the coefficient of friction is 0.130? (43.8 s)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14.  Mom gives 55.0 kg Tamara a push from rest on her massless sled for a distance of 7.20 m at the top of a 3.80 m tall hill.  If she is going 11.0 m/s at the bottom of the hill, what force did Mom exert at the top to speed her up? (Neglect friction) (178 N)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15. A rocket engine burns 12.0 grams of fuel (0.0120 kg) in 1.10 seconds with an exhaust velocity of 782 m/s. What it the thrust of this engine? (8.53 N)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16. A bullet going 481 m/s imbeds in a stationary block of wood. The bullet and block combo are going 5.27 m/s after the collision, and the combo has a mass of 12.1 kg (Bullet and block). What was the mass of the bullet? (0.133 kg)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17. Two football players strike each other head on.  Player 1 has a mass of 119 kg and is running 6.20 m/s to the East, and player 2 has a mass of 102 kg is running 4.20 m/s to the West.  What is their post-collision velocity if they stick together? (Speed and direction) (1.40 m/s East)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18. How fast can your 800 Kg car go around a corner with a radius of 13 m when the available centripetal force is 6500 N? (10.3 m/s) </a:t>
            </a:r>
          </a:p>
          <a:p>
            <a:r>
              <a:rPr lang="en-US" sz="2400" dirty="0"/>
              <a:t>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19. There is a force of gravity of 3.40x10</a:t>
            </a:r>
            <a:r>
              <a:rPr lang="en-US" sz="2400" baseline="30000" dirty="0"/>
              <a:t>-9</a:t>
            </a:r>
            <a:r>
              <a:rPr lang="en-US" sz="2400" dirty="0"/>
              <a:t> N between a 5.00 kg mass and a wrecking ball whose centers are separated by 2.50 m.  What is the mass of the wrecking ball?  (63.7 kg)</a:t>
            </a:r>
          </a:p>
          <a:p>
            <a:r>
              <a:rPr lang="en-US" sz="2400" dirty="0"/>
              <a:t>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20. A Rock-O-Plane has a radius of 5.64 m and a period of 6.25 s. What "g" force do they read at the top and the bottom of the ride? (0.418 "</a:t>
            </a:r>
            <a:r>
              <a:rPr lang="en-US" sz="2400" dirty="0" err="1"/>
              <a:t>g"s</a:t>
            </a:r>
            <a:r>
              <a:rPr lang="en-US" sz="2400" dirty="0"/>
              <a:t>, 1.582 "</a:t>
            </a:r>
            <a:r>
              <a:rPr lang="en-US" sz="2400" dirty="0" err="1"/>
              <a:t>g"s</a:t>
            </a:r>
            <a:r>
              <a:rPr lang="en-US" sz="2400" dirty="0"/>
              <a:t>)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A train can accelerate at 0.150 m/s/s. What time will it take to reach its top speed of 24.0 m/s from rest? (160 s)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A giant lizard stops in 5.85 m in 1.15 s. What was its acceleration?(-8.85 m/s/s)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4-6: A ball rolls off the edge of a 15.0 m tall cliff with a purely horizontal velocity, and strikes the ground at a distance of 12.4 m from the base of the cliff.</a:t>
            </a:r>
            <a:endParaRPr lang="en-US" dirty="0"/>
          </a:p>
          <a:p>
            <a:r>
              <a:rPr lang="en-US" dirty="0"/>
              <a:t>4. What time was the ball in the air? (1.75 s)</a:t>
            </a:r>
          </a:p>
          <a:p>
            <a:r>
              <a:rPr lang="en-US" dirty="0"/>
              <a:t>5. What was the ball’s horizontal velocity? (7.09 m/s)</a:t>
            </a:r>
          </a:p>
          <a:p>
            <a:r>
              <a:rPr lang="en-US" dirty="0"/>
              <a:t>6. Draw a picture of the final velocity of impact. Calculate the speed it is traveling, and find the angle below horizontal the velocity makes.</a:t>
            </a:r>
          </a:p>
          <a:p>
            <a:r>
              <a:rPr lang="en-US" dirty="0"/>
              <a:t>(speed = 18.6 m/s, 67.5</a:t>
            </a:r>
            <a:r>
              <a:rPr lang="en-US" baseline="30000" dirty="0"/>
              <a:t>o</a:t>
            </a:r>
            <a:r>
              <a:rPr lang="en-US" dirty="0"/>
              <a:t> below horiz.)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7. If there is a net force of 42.0 N on a 3.60 kg mass, what time would it cover 37.0 m from rest? (2.52 s)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8-9: A 1.60 kg mass hangs on a cord.</a:t>
            </a:r>
            <a:endParaRPr lang="en-US" sz="2400" dirty="0"/>
          </a:p>
          <a:p>
            <a:r>
              <a:rPr lang="en-US" sz="2400" dirty="0"/>
              <a:t>8. What does the tension need to be in the rope to accelerate the mass upwards at 3.56 m/s/s? (+21.4 N 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8-9: A 1.60 kg mass hangs on a cord.</a:t>
            </a:r>
            <a:endParaRPr lang="en-US" sz="2400" dirty="0"/>
          </a:p>
          <a:p>
            <a:r>
              <a:rPr lang="en-US" sz="2400" dirty="0" smtClean="0"/>
              <a:t>9</a:t>
            </a:r>
            <a:r>
              <a:rPr lang="en-US" sz="2400" dirty="0"/>
              <a:t>. What is the acceleration of the mass if the tension in the rope is 19.3 N? (+2.26 m/s/s)  </a:t>
            </a:r>
          </a:p>
          <a:p>
            <a:r>
              <a:rPr lang="en-US" sz="2400" dirty="0"/>
              <a:t>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10. A 4.25 kg block of wood has a kinetic coefficient of friction of 0.120 and a static of 0.330 between it and the level floor.</a:t>
            </a:r>
            <a:r>
              <a:rPr lang="en-US" sz="2400" i="1" dirty="0"/>
              <a:t>   </a:t>
            </a:r>
            <a:r>
              <a:rPr lang="en-US" sz="2400" dirty="0"/>
              <a:t>If the block is sliding to the right, and I exert a force of 7.80 N to the right, what is the acceleration of the block? (+0.659 m/s/s)  </a:t>
            </a:r>
          </a:p>
          <a:p>
            <a:r>
              <a:rPr lang="en-US" sz="2400" i="1" dirty="0"/>
              <a:t> </a:t>
            </a:r>
            <a:endParaRPr lang="en-US" sz="2400" dirty="0"/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11a. What speed must a 0.458 kg hammer go to have 60.0 J of kinetic energy? (16.2 m/s)  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350</Words>
  <Application>Microsoft Office PowerPoint</Application>
  <PresentationFormat>On-screen Show (16:10)</PresentationFormat>
  <Paragraphs>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2019-06-10T20:48:01Z</dcterms:created>
  <dcterms:modified xsi:type="dcterms:W3CDTF">2019-06-10T20:52:43Z</dcterms:modified>
</cp:coreProperties>
</file>