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7" r:id="rId2"/>
    <p:sldId id="284" r:id="rId3"/>
    <p:sldId id="285" r:id="rId4"/>
    <p:sldId id="265" r:id="rId5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45" autoAdjust="0"/>
  </p:normalViewPr>
  <p:slideViewPr>
    <p:cSldViewPr>
      <p:cViewPr>
        <p:scale>
          <a:sx n="100" d="100"/>
          <a:sy n="100" d="100"/>
        </p:scale>
        <p:origin x="-1992" y="-69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5800" y="685800"/>
            <a:ext cx="54864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D66FC46-D34C-4D7D-B53F-1B44E30C7A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937F1-5B2E-440C-B00A-8804092B0B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8D0DD-1BA4-49D3-84F9-9CD0127A39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FC0226-BAFF-4B37-94E3-C80D888DB4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DF397-A1CF-408B-88A4-095D530735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022F40-1C32-4A44-BBE6-E10F5647E0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E9F8A-88F1-4183-A66C-D7A934B8E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7DE3AB-C06E-4606-B8EF-EEEA5297B8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51745-E66E-4845-80F0-7B318F42C2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816E3-6636-43BB-913F-035B1052ED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99EC0-1D09-4622-BA73-84ACB53C60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7628F-3284-4D9C-AE46-BA78D0317C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57021EC-F50A-4E01-9FAE-289AEB2D12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11" descr="FG12_08"/>
          <p:cNvPicPr>
            <a:picLocks noChangeAspect="1" noChangeArrowheads="1"/>
          </p:cNvPicPr>
          <p:nvPr/>
        </p:nvPicPr>
        <p:blipFill>
          <a:blip r:embed="rId2" cstate="print"/>
          <a:srcRect l="17003" r="20984" b="68085"/>
          <a:stretch>
            <a:fillRect/>
          </a:stretch>
        </p:blipFill>
        <p:spPr bwMode="auto">
          <a:xfrm>
            <a:off x="304800" y="1130300"/>
            <a:ext cx="4440238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533400" y="190500"/>
            <a:ext cx="25603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Both ends fixed</a:t>
            </a:r>
            <a:endParaRPr lang="en-US" dirty="0"/>
          </a:p>
        </p:txBody>
      </p:sp>
      <p:pic>
        <p:nvPicPr>
          <p:cNvPr id="8" name="Picture 11" descr="FG12_08"/>
          <p:cNvPicPr>
            <a:picLocks noChangeAspect="1" noChangeArrowheads="1"/>
          </p:cNvPicPr>
          <p:nvPr/>
        </p:nvPicPr>
        <p:blipFill>
          <a:blip r:embed="rId2" cstate="print"/>
          <a:srcRect l="17003" t="35745" r="20984" b="33617"/>
          <a:stretch>
            <a:fillRect/>
          </a:stretch>
        </p:blipFill>
        <p:spPr bwMode="auto">
          <a:xfrm>
            <a:off x="304800" y="2505075"/>
            <a:ext cx="444023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1" descr="FG12_08"/>
          <p:cNvPicPr>
            <a:picLocks noChangeAspect="1" noChangeArrowheads="1"/>
          </p:cNvPicPr>
          <p:nvPr/>
        </p:nvPicPr>
        <p:blipFill>
          <a:blip r:embed="rId2" cstate="print"/>
          <a:srcRect l="17003" t="68298" r="20984"/>
          <a:stretch>
            <a:fillRect/>
          </a:stretch>
        </p:blipFill>
        <p:spPr bwMode="auto">
          <a:xfrm>
            <a:off x="304800" y="3848100"/>
            <a:ext cx="4440238" cy="126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457200" y="5191780"/>
            <a:ext cx="22958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node, </a:t>
            </a:r>
            <a:r>
              <a:rPr lang="en-US" dirty="0" err="1" smtClean="0"/>
              <a:t>antinode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Picture 6" descr="FG12_12A"/>
          <p:cNvPicPr>
            <a:picLocks noChangeAspect="1" noChangeArrowheads="1"/>
          </p:cNvPicPr>
          <p:nvPr/>
        </p:nvPicPr>
        <p:blipFill>
          <a:blip r:embed="rId2" cstate="print"/>
          <a:srcRect l="9001" t="8000" r="41988" b="60369"/>
          <a:stretch>
            <a:fillRect/>
          </a:stretch>
        </p:blipFill>
        <p:spPr bwMode="auto">
          <a:xfrm>
            <a:off x="381000" y="800100"/>
            <a:ext cx="361156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685800" y="190500"/>
            <a:ext cx="23919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Both ends free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81000" y="4914900"/>
            <a:ext cx="38412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Waveform </a:t>
            </a:r>
            <a:r>
              <a:rPr lang="en-US" dirty="0" err="1" smtClean="0"/>
              <a:t>vs</a:t>
            </a:r>
            <a:r>
              <a:rPr lang="en-US" dirty="0" smtClean="0"/>
              <a:t> wavelength</a:t>
            </a:r>
            <a:endParaRPr lang="en-US" dirty="0"/>
          </a:p>
        </p:txBody>
      </p:sp>
      <p:pic>
        <p:nvPicPr>
          <p:cNvPr id="12" name="Picture 6" descr="FG12_12A"/>
          <p:cNvPicPr>
            <a:picLocks noChangeAspect="1" noChangeArrowheads="1"/>
          </p:cNvPicPr>
          <p:nvPr/>
        </p:nvPicPr>
        <p:blipFill>
          <a:blip r:embed="rId2" cstate="print"/>
          <a:srcRect l="9001" t="67542" r="41988" b="6409"/>
          <a:stretch>
            <a:fillRect/>
          </a:stretch>
        </p:blipFill>
        <p:spPr bwMode="auto">
          <a:xfrm>
            <a:off x="381000" y="3390900"/>
            <a:ext cx="36115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6" descr="FG12_12A"/>
          <p:cNvPicPr>
            <a:picLocks noChangeAspect="1" noChangeArrowheads="1"/>
          </p:cNvPicPr>
          <p:nvPr/>
        </p:nvPicPr>
        <p:blipFill>
          <a:blip r:embed="rId2" cstate="print"/>
          <a:srcRect l="9001" t="43353" r="41988" b="32458"/>
          <a:stretch>
            <a:fillRect/>
          </a:stretch>
        </p:blipFill>
        <p:spPr bwMode="auto">
          <a:xfrm>
            <a:off x="381000" y="2247900"/>
            <a:ext cx="361156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8" name="Picture 6" descr="FG12_13A"/>
          <p:cNvPicPr>
            <a:picLocks noChangeAspect="1" noChangeArrowheads="1"/>
          </p:cNvPicPr>
          <p:nvPr/>
        </p:nvPicPr>
        <p:blipFill>
          <a:blip r:embed="rId2" cstate="print"/>
          <a:srcRect l="8002" t="16400" r="43988" b="54800"/>
          <a:stretch>
            <a:fillRect/>
          </a:stretch>
        </p:blipFill>
        <p:spPr bwMode="auto">
          <a:xfrm>
            <a:off x="304800" y="952500"/>
            <a:ext cx="3657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" descr="FG12_13A"/>
          <p:cNvPicPr>
            <a:picLocks noChangeAspect="1" noChangeArrowheads="1"/>
          </p:cNvPicPr>
          <p:nvPr/>
        </p:nvPicPr>
        <p:blipFill>
          <a:blip r:embed="rId2" cstate="print"/>
          <a:srcRect l="8002" t="45200" r="43988" b="29600"/>
          <a:stretch>
            <a:fillRect/>
          </a:stretch>
        </p:blipFill>
        <p:spPr bwMode="auto">
          <a:xfrm>
            <a:off x="304800" y="2400300"/>
            <a:ext cx="3657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6" descr="FG12_13A"/>
          <p:cNvPicPr>
            <a:picLocks noChangeAspect="1" noChangeArrowheads="1"/>
          </p:cNvPicPr>
          <p:nvPr/>
        </p:nvPicPr>
        <p:blipFill>
          <a:blip r:embed="rId2" cstate="print"/>
          <a:srcRect l="8002" t="68600" r="43988" b="4400"/>
          <a:stretch>
            <a:fillRect/>
          </a:stretch>
        </p:blipFill>
        <p:spPr bwMode="auto">
          <a:xfrm>
            <a:off x="304800" y="3695700"/>
            <a:ext cx="365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381000" y="190500"/>
            <a:ext cx="23198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One end fixed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/>
          <p:cNvSpPr txBox="1">
            <a:spLocks noChangeArrowheads="1"/>
          </p:cNvSpPr>
          <p:nvPr/>
        </p:nvSpPr>
        <p:spPr bwMode="auto">
          <a:xfrm>
            <a:off x="0" y="123032"/>
            <a:ext cx="102784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 dirty="0" smtClean="0"/>
              <a:t>Why</a:t>
            </a:r>
            <a:endParaRPr lang="en-US" sz="3200" b="1" u="sng" dirty="0"/>
          </a:p>
        </p:txBody>
      </p:sp>
      <p:pic>
        <p:nvPicPr>
          <p:cNvPr id="11298" name="Picture 34" descr="FG12_08"/>
          <p:cNvPicPr>
            <a:picLocks noChangeAspect="1" noChangeArrowheads="1"/>
          </p:cNvPicPr>
          <p:nvPr/>
        </p:nvPicPr>
        <p:blipFill>
          <a:blip r:embed="rId2" cstate="print"/>
          <a:srcRect l="17003" r="20984"/>
          <a:stretch>
            <a:fillRect/>
          </a:stretch>
        </p:blipFill>
        <p:spPr bwMode="auto">
          <a:xfrm>
            <a:off x="228600" y="876301"/>
            <a:ext cx="3826764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2554</TotalTime>
  <Words>16</Words>
  <Application>Microsoft Office PowerPoint</Application>
  <PresentationFormat>On-screen Show (16:10)</PresentationFormat>
  <Paragraphs>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Slide 1</vt:lpstr>
      <vt:lpstr>Slide 2</vt:lpstr>
      <vt:lpstr>Slide 3</vt:lpstr>
      <vt:lpstr>Slide 4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168</cp:revision>
  <dcterms:created xsi:type="dcterms:W3CDTF">2001-03-01T17:38:38Z</dcterms:created>
  <dcterms:modified xsi:type="dcterms:W3CDTF">2018-05-16T16:26:54Z</dcterms:modified>
</cp:coreProperties>
</file>