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5" r:id="rId2"/>
    <p:sldId id="306" r:id="rId3"/>
    <p:sldId id="307" r:id="rId4"/>
    <p:sldId id="301" r:id="rId5"/>
    <p:sldId id="302" r:id="rId6"/>
    <p:sldId id="303" r:id="rId7"/>
    <p:sldId id="308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E1C935-170B-47C6-B626-DFAA94C704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6ECDB-1562-46A8-967F-938E34951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C1452-C0A1-4691-A481-36EAF3BB6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B4579-3B19-4089-A05D-00EBE214B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806A2-2813-442F-AFB7-17B36870C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4B010-3E52-4723-B726-D523E8FA0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F6149-AB90-4D01-BEAA-90CF91AC0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DF172-C857-4659-92C3-6B380A3A6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14132-A46D-4CFC-B19C-955E310E6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EE3B5-0EE5-4DE9-AEAD-41D412D3E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6A899-20D5-4363-B234-100D48A09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96B89-B211-4BD9-9DEE-0808FB66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1D4D56-8608-46CA-B7C7-8FC3161661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1" y="182563"/>
            <a:ext cx="80168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string is 32.0 cm long, and has a wave speed of 281.6 m/s.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pic>
        <p:nvPicPr>
          <p:cNvPr id="30723" name="Picture 3" descr="FG12_08"/>
          <p:cNvPicPr>
            <a:picLocks noChangeAspect="1" noChangeArrowheads="1"/>
          </p:cNvPicPr>
          <p:nvPr/>
        </p:nvPicPr>
        <p:blipFill>
          <a:blip r:embed="rId2" cstate="print"/>
          <a:srcRect l="17003" r="20984"/>
          <a:stretch>
            <a:fillRect/>
          </a:stretch>
        </p:blipFill>
        <p:spPr bwMode="auto">
          <a:xfrm>
            <a:off x="304800" y="1587500"/>
            <a:ext cx="4440238" cy="397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937126" y="1841501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953001" y="33139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953001" y="46474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1" y="182563"/>
            <a:ext cx="80168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pipe is 1.715 m long, sound travels at 343 m/s along the pipe.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1" y="20439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648201" y="3175001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4724401" y="4191001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pic>
        <p:nvPicPr>
          <p:cNvPr id="31750" name="Picture 7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8000" r="41988"/>
          <a:stretch>
            <a:fillRect/>
          </a:stretch>
        </p:blipFill>
        <p:spPr bwMode="auto">
          <a:xfrm>
            <a:off x="381001" y="1397000"/>
            <a:ext cx="3611563" cy="376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1" y="182563"/>
            <a:ext cx="80168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pipe is also 1.715 m long, sound travels at 343 m/s along the pipe.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419601" y="21074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419601" y="31234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419601" y="42029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pic>
        <p:nvPicPr>
          <p:cNvPr id="32774" name="Picture 7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11000" r="43988"/>
          <a:stretch>
            <a:fillRect/>
          </a:stretch>
        </p:blipFill>
        <p:spPr bwMode="auto">
          <a:xfrm>
            <a:off x="304800" y="1460500"/>
            <a:ext cx="3657600" cy="376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708525" y="5008563"/>
            <a:ext cx="3437095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one is different…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1.05 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181100"/>
            <a:ext cx="8534401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The third harmonic on a flute (both ends open pipe) has a frequency of 480. Hz.  How long is the waveform if the speed of sound inside the flute is 335 m/s?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21510" name="Picture 7" descr="4Antinodes.png"/>
          <p:cNvPicPr>
            <a:picLocks noChangeAspect="1"/>
          </p:cNvPicPr>
          <p:nvPr/>
        </p:nvPicPr>
        <p:blipFill>
          <a:blip r:embed="rId2" cstate="print"/>
          <a:srcRect l="12123" r="12109"/>
          <a:stretch>
            <a:fillRect/>
          </a:stretch>
        </p:blipFill>
        <p:spPr bwMode="auto">
          <a:xfrm>
            <a:off x="1447800" y="190500"/>
            <a:ext cx="5715000" cy="84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74892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829.8 </a:t>
            </a:r>
            <a:r>
              <a:rPr lang="en-US" sz="1200" dirty="0"/>
              <a:t>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1000" y="1333500"/>
            <a:ext cx="8534401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frequency of the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harmonic on a </a:t>
            </a:r>
            <a:r>
              <a:rPr lang="en-US" dirty="0" smtClean="0"/>
              <a:t>0.31 </a:t>
            </a:r>
            <a:r>
              <a:rPr lang="en-US" dirty="0"/>
              <a:t>m long </a:t>
            </a:r>
            <a:r>
              <a:rPr lang="en-US" dirty="0" smtClean="0"/>
              <a:t>pan pipe (One end open, one end closed) where the speed of sound is 343 m/s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2500" r="68866"/>
          <a:stretch>
            <a:fillRect/>
          </a:stretch>
        </p:blipFill>
        <p:spPr bwMode="auto">
          <a:xfrm>
            <a:off x="457200" y="114300"/>
            <a:ext cx="4876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79220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299.2 m/s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1" y="1409700"/>
            <a:ext cx="86868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wave speed on a 0.34m long violin string if the first harmonic has a frequency of 440 Hz?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2500" r="75347"/>
          <a:stretch>
            <a:fillRect/>
          </a:stretch>
        </p:blipFill>
        <p:spPr bwMode="auto">
          <a:xfrm>
            <a:off x="1066800" y="190500"/>
            <a:ext cx="594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71045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1320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1" y="1409700"/>
            <a:ext cx="86868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frequency of the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harmonic </a:t>
            </a:r>
            <a:r>
              <a:rPr lang="en-US" dirty="0" smtClean="0"/>
              <a:t>on a </a:t>
            </a:r>
            <a:r>
              <a:rPr lang="en-US" dirty="0" smtClean="0"/>
              <a:t>violin string that is 0.34 m long where the wave speed is 299.2 m/s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2500" r="49937"/>
          <a:stretch>
            <a:fillRect/>
          </a:stretch>
        </p:blipFill>
        <p:spPr bwMode="auto">
          <a:xfrm>
            <a:off x="457200" y="190500"/>
            <a:ext cx="7772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288</Words>
  <Application>Microsoft Office PowerPoint</Application>
  <PresentationFormat>On-screen Show (16:10)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174</cp:revision>
  <dcterms:created xsi:type="dcterms:W3CDTF">2001-03-01T17:38:38Z</dcterms:created>
  <dcterms:modified xsi:type="dcterms:W3CDTF">2018-05-16T17:45:59Z</dcterms:modified>
</cp:coreProperties>
</file>