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357" r:id="rId2"/>
    <p:sldId id="358" r:id="rId3"/>
    <p:sldId id="359" r:id="rId4"/>
    <p:sldId id="360" r:id="rId5"/>
    <p:sldId id="361" r:id="rId6"/>
    <p:sldId id="362" r:id="rId7"/>
    <p:sldId id="363" r:id="rId8"/>
    <p:sldId id="364" r:id="rId9"/>
    <p:sldId id="365" r:id="rId10"/>
    <p:sldId id="366" r:id="rId11"/>
    <p:sldId id="367" r:id="rId12"/>
    <p:sldId id="368" r:id="rId13"/>
    <p:sldId id="369" r:id="rId14"/>
    <p:sldId id="370" r:id="rId15"/>
    <p:sldId id="371" r:id="rId16"/>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116" d="100"/>
          <a:sy n="116" d="100"/>
        </p:scale>
        <p:origin x="-112" y="-13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34AB1F9-1431-467B-80CB-FC50FE1F6B9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7346F2-1642-448F-9F07-CD7C6E97E2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E0B070-ED9D-4531-8FA4-59DBF2D8A78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C3364D-4D99-4F7C-9EAC-4D6244311D4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00827B-57B6-4EED-825A-674BB0A1C82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1E59C54-3B01-4E30-9916-46D84DDD33D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1BED7C9-0890-4D41-B681-59E1A0F302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E1AB828-E2B8-473C-8828-9E905EDF01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ED4CE18-0F10-4964-B6DE-5C93137DB9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806AD6-AE4F-47B3-8F56-E91DBA9707D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44EFF14-47F4-4694-8B54-49AD825CB0F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AE0B101-AE32-432F-8886-1F440BA76166}" type="slidenum">
              <a:rPr lang="en-US"/>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Box 9"/>
          <p:cNvSpPr txBox="1">
            <a:spLocks noChangeArrowheads="1"/>
          </p:cNvSpPr>
          <p:nvPr/>
        </p:nvSpPr>
        <p:spPr bwMode="auto">
          <a:xfrm>
            <a:off x="152400" y="198438"/>
            <a:ext cx="8763000" cy="830997"/>
          </a:xfrm>
          <a:prstGeom prst="rect">
            <a:avLst/>
          </a:prstGeom>
          <a:noFill/>
          <a:ln w="9525">
            <a:noFill/>
            <a:miter lim="800000"/>
            <a:headEnd/>
            <a:tailEnd/>
          </a:ln>
        </p:spPr>
        <p:txBody>
          <a:bodyPr wrap="square">
            <a:spAutoFit/>
          </a:bodyPr>
          <a:lstStyle/>
          <a:p>
            <a:r>
              <a:rPr lang="en-US" dirty="0" smtClean="0"/>
              <a:t>1. A car with a horn frequency of 240 Hz approaches you at 29 m/s.  What frequency do you hear?  (262.2 Hz)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 y="190500"/>
            <a:ext cx="8763000" cy="830997"/>
          </a:xfrm>
          <a:prstGeom prst="rect">
            <a:avLst/>
          </a:prstGeom>
        </p:spPr>
        <p:txBody>
          <a:bodyPr wrap="square">
            <a:spAutoFit/>
          </a:bodyPr>
          <a:lstStyle/>
          <a:p>
            <a:r>
              <a:rPr lang="en-US" dirty="0" smtClean="0"/>
              <a:t>10. If a car 217 Hz car horn is heard at 223 Hz, is the car approaching you or receding from you, and what is its speed? (9.2 m/s toward)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 y="190500"/>
            <a:ext cx="8763000" cy="1569660"/>
          </a:xfrm>
          <a:prstGeom prst="rect">
            <a:avLst/>
          </a:prstGeom>
        </p:spPr>
        <p:txBody>
          <a:bodyPr wrap="square">
            <a:spAutoFit/>
          </a:bodyPr>
          <a:lstStyle/>
          <a:p>
            <a:r>
              <a:rPr lang="en-US" dirty="0" smtClean="0"/>
              <a:t>11. You are riding in a train with a blindfold on, and you hear an 880 Hz crossing bell, but it appears to have a pitch of only 835 Hz.  Are you moving toward or away from the bell, and how fast?               (17.5 m/s away)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 y="190500"/>
            <a:ext cx="8763000" cy="1200329"/>
          </a:xfrm>
          <a:prstGeom prst="rect">
            <a:avLst/>
          </a:prstGeom>
        </p:spPr>
        <p:txBody>
          <a:bodyPr wrap="square">
            <a:spAutoFit/>
          </a:bodyPr>
          <a:lstStyle/>
          <a:p>
            <a:r>
              <a:rPr lang="en-US" dirty="0" smtClean="0"/>
              <a:t>12. How fast and in what direction (away or toward) do you have to run relative to a concertmaster playing an A 440 Hz so that you hear it at 475 Hz?  (27.3 m/s toward)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228600" y="266700"/>
            <a:ext cx="8686800" cy="1938992"/>
          </a:xfrm>
          <a:prstGeom prst="rect">
            <a:avLst/>
          </a:prstGeom>
        </p:spPr>
        <p:txBody>
          <a:bodyPr wrap="square">
            <a:spAutoFit/>
          </a:bodyPr>
          <a:lstStyle/>
          <a:p>
            <a:r>
              <a:rPr lang="en-US" dirty="0" smtClean="0"/>
              <a:t>13. You are driving at 27 m/s toward an oncoming driver on a highway.  They are approaching you at 43 m/s. (a tad in excess of the speed limit) You honk at them with your 318 Hz horn to indicate your dissatisfaction with their driving habits.  What frequency do they hear?  (388.4 Hz)</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228600" y="266700"/>
            <a:ext cx="8610600" cy="1569660"/>
          </a:xfrm>
          <a:prstGeom prst="rect">
            <a:avLst/>
          </a:prstGeom>
        </p:spPr>
        <p:txBody>
          <a:bodyPr wrap="square">
            <a:spAutoFit/>
          </a:bodyPr>
          <a:lstStyle/>
          <a:p>
            <a:r>
              <a:rPr lang="en-US" dirty="0" smtClean="0"/>
              <a:t>14. You are driving your Porsche at 57 m/s on the Autobahn and you come behind a </a:t>
            </a:r>
            <a:r>
              <a:rPr lang="en-US" dirty="0" err="1" smtClean="0"/>
              <a:t>Prius</a:t>
            </a:r>
            <a:r>
              <a:rPr lang="en-US" dirty="0" smtClean="0"/>
              <a:t> in the left lane going only 35 m/s.  You honk your 421 Hz horn at them.  What frequency do they hear?        (453.4 Hz)</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 y="266700"/>
            <a:ext cx="8686800" cy="1569660"/>
          </a:xfrm>
          <a:prstGeom prst="rect">
            <a:avLst/>
          </a:prstGeom>
        </p:spPr>
        <p:txBody>
          <a:bodyPr wrap="square">
            <a:spAutoFit/>
          </a:bodyPr>
          <a:lstStyle/>
          <a:p>
            <a:r>
              <a:rPr lang="en-US" dirty="0" smtClean="0"/>
              <a:t>15. A bat flying at 17 m/s is approaching a moth flying toward the bat at 7.0 m/s.  If the bat generates an echolocation frequency of 82,500 Hz, what frequency does the bat hear reflected off the moth?              (94,900.3 Hz)</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 y="190500"/>
            <a:ext cx="8839200" cy="830997"/>
          </a:xfrm>
          <a:prstGeom prst="rect">
            <a:avLst/>
          </a:prstGeom>
        </p:spPr>
        <p:txBody>
          <a:bodyPr wrap="square">
            <a:spAutoFit/>
          </a:bodyPr>
          <a:lstStyle/>
          <a:p>
            <a:r>
              <a:rPr lang="en-US" dirty="0" smtClean="0"/>
              <a:t>2. A person hums at 150 Hz while driving away from you at 35 m/s.  What frequency do you hear?  (136.1 Hz)</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76200" y="190500"/>
            <a:ext cx="8915400" cy="830997"/>
          </a:xfrm>
          <a:prstGeom prst="rect">
            <a:avLst/>
          </a:prstGeom>
        </p:spPr>
        <p:txBody>
          <a:bodyPr wrap="square">
            <a:spAutoFit/>
          </a:bodyPr>
          <a:lstStyle/>
          <a:p>
            <a:r>
              <a:rPr lang="en-US" dirty="0" smtClean="0"/>
              <a:t>3. Your dad is singing at 356 Hz, and you run away from him at 11 m/s.  What frequency do you hear?  (344.6 Hz)</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228600" y="190500"/>
            <a:ext cx="8763000" cy="1200329"/>
          </a:xfrm>
          <a:prstGeom prst="rect">
            <a:avLst/>
          </a:prstGeom>
        </p:spPr>
        <p:txBody>
          <a:bodyPr wrap="square">
            <a:spAutoFit/>
          </a:bodyPr>
          <a:lstStyle/>
          <a:p>
            <a:r>
              <a:rPr lang="en-US" dirty="0" smtClean="0"/>
              <a:t>4. You are riding on a train going 45 m/s. as you approach a crossing, there is a bell with a frequency of 880 Hz.  What frequency do you hear?  (995.5 Hz)</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 y="266700"/>
            <a:ext cx="8839199" cy="830997"/>
          </a:xfrm>
          <a:prstGeom prst="rect">
            <a:avLst/>
          </a:prstGeom>
        </p:spPr>
        <p:txBody>
          <a:bodyPr wrap="square">
            <a:spAutoFit/>
          </a:bodyPr>
          <a:lstStyle/>
          <a:p>
            <a:r>
              <a:rPr lang="en-US" dirty="0" smtClean="0"/>
              <a:t>5. A salsa band is running away from you at 14 m/s.  If you hear a pitch of 180 Hz, what frequency are they really playing?  (187.3 Hz)</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 y="266700"/>
            <a:ext cx="8686799" cy="1200329"/>
          </a:xfrm>
          <a:prstGeom prst="rect">
            <a:avLst/>
          </a:prstGeom>
        </p:spPr>
        <p:txBody>
          <a:bodyPr wrap="square">
            <a:spAutoFit/>
          </a:bodyPr>
          <a:lstStyle/>
          <a:p>
            <a:r>
              <a:rPr lang="en-US" dirty="0" smtClean="0"/>
              <a:t>6. You hear a pitch of 420 Hz as a car with a man standing on the roof playing a flugelhorn approaches you at 24 m/s.  What frequency is the man really creating?  (390.6 Hz)</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228600" y="190500"/>
            <a:ext cx="8686799" cy="1200329"/>
          </a:xfrm>
          <a:prstGeom prst="rect">
            <a:avLst/>
          </a:prstGeom>
        </p:spPr>
        <p:txBody>
          <a:bodyPr wrap="square">
            <a:spAutoFit/>
          </a:bodyPr>
          <a:lstStyle/>
          <a:p>
            <a:r>
              <a:rPr lang="en-US" dirty="0" smtClean="0"/>
              <a:t>7. You are riding a rocket propelled skateboard at 57 m/s toward a television playing a Lawrence </a:t>
            </a:r>
            <a:r>
              <a:rPr lang="en-US" dirty="0" err="1" smtClean="0"/>
              <a:t>Welk</a:t>
            </a:r>
            <a:r>
              <a:rPr lang="en-US" dirty="0" smtClean="0"/>
              <a:t> re-run.  If you hear a pitch of 516 Hz, what is the real pitch the television is making?  (442.5 Hz)</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228600" y="266700"/>
            <a:ext cx="8763000" cy="1200329"/>
          </a:xfrm>
          <a:prstGeom prst="rect">
            <a:avLst/>
          </a:prstGeom>
        </p:spPr>
        <p:txBody>
          <a:bodyPr wrap="square">
            <a:spAutoFit/>
          </a:bodyPr>
          <a:lstStyle/>
          <a:p>
            <a:r>
              <a:rPr lang="en-US" dirty="0" smtClean="0"/>
              <a:t>8. You are in a motorboat going 21 m/s away from a foghorn.  You hear it at a pitch of 87 Hz, so what pitch is it really creating?        (92.7 Hz)</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 y="190500"/>
            <a:ext cx="8763000" cy="1200329"/>
          </a:xfrm>
          <a:prstGeom prst="rect">
            <a:avLst/>
          </a:prstGeom>
        </p:spPr>
        <p:txBody>
          <a:bodyPr wrap="square">
            <a:spAutoFit/>
          </a:bodyPr>
          <a:lstStyle/>
          <a:p>
            <a:r>
              <a:rPr lang="en-US" dirty="0" smtClean="0"/>
              <a:t>9. If you hear a frequency of 253 Hz as you listen to a middle C (261 Hz) being played on a piano that is on a flatbed train car, is the car going toward you or away, and how fast?  (10.8 m/s away)</a:t>
            </a:r>
            <a:endParaRPr lang="en-US"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2050</TotalTime>
  <Words>653</Words>
  <Application>Microsoft Office PowerPoint</Application>
  <PresentationFormat>On-screen Show (16:10)</PresentationFormat>
  <Paragraphs>15</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228</cp:revision>
  <dcterms:created xsi:type="dcterms:W3CDTF">2013-04-27T17:51:37Z</dcterms:created>
  <dcterms:modified xsi:type="dcterms:W3CDTF">2013-04-27T17:52:34Z</dcterms:modified>
</cp:coreProperties>
</file>