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4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What is the force of gravity between a 3.50x10</a:t>
            </a:r>
            <a:r>
              <a:rPr lang="en-US" baseline="30000" dirty="0" smtClean="0"/>
              <a:t>13</a:t>
            </a:r>
            <a:r>
              <a:rPr lang="en-US" dirty="0" smtClean="0"/>
              <a:t> kg asteroid and a 29,300 kg spaceship if their centers are 1,720 m distant? (23.1 N)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What distance from the center of Earth’s moon is your orbital velocity 120 m/s?  (3.4 x 10</a:t>
            </a:r>
            <a:r>
              <a:rPr lang="en-US" baseline="30000" dirty="0" smtClean="0"/>
              <a:t>8</a:t>
            </a:r>
            <a:r>
              <a:rPr lang="en-US" dirty="0" smtClean="0"/>
              <a:t> m) 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4305300"/>
            <a:ext cx="8639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What is the period of orbit of a satellite that orbits 1.95 x 10</a:t>
            </a:r>
            <a:r>
              <a:rPr lang="en-US" baseline="30000" dirty="0" smtClean="0"/>
              <a:t>6</a:t>
            </a:r>
            <a:r>
              <a:rPr lang="en-US" dirty="0" smtClean="0"/>
              <a:t> m from the center of Earth’s moon? (7730 s) 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4305300"/>
            <a:ext cx="8639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What is the radius of an orbit with a period of 3.16 x 10</a:t>
            </a:r>
            <a:r>
              <a:rPr lang="en-US" baseline="30000" dirty="0" smtClean="0"/>
              <a:t>7</a:t>
            </a:r>
            <a:r>
              <a:rPr lang="en-US" dirty="0" smtClean="0"/>
              <a:t> s around the sun? (1.50 x 10</a:t>
            </a:r>
            <a:r>
              <a:rPr lang="en-US" baseline="30000" dirty="0" smtClean="0"/>
              <a:t>11</a:t>
            </a:r>
            <a:r>
              <a:rPr lang="en-US" dirty="0" smtClean="0"/>
              <a:t> m – yep – it’s the earth)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4305300"/>
            <a:ext cx="8639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What is the force of gravity between a 2.50x10</a:t>
            </a:r>
            <a:r>
              <a:rPr lang="en-US" baseline="30000" dirty="0" smtClean="0"/>
              <a:t>14</a:t>
            </a:r>
            <a:r>
              <a:rPr lang="en-US" dirty="0" smtClean="0"/>
              <a:t> kg asteroid and a 48,420 kg spaceship if their centers are 5,580 m distant? (25.9 N)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 The centers of two lead spheres are separated by 2.70 m.  If one sphere has a mass of 32.0 kg, and there is an attractive force of 1.70x10</a:t>
            </a:r>
            <a:r>
              <a:rPr lang="en-US" baseline="30000" dirty="0" smtClean="0"/>
              <a:t>-9</a:t>
            </a:r>
            <a:r>
              <a:rPr lang="en-US" dirty="0" smtClean="0"/>
              <a:t> N, what is the mass of the other sphere? (5.81 kg)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 The centers of two lead spheres are separated by 1.55 m.  If one sphere has a mass of 223 kg, and there is an attractive force of 1.90x10</a:t>
            </a:r>
            <a:r>
              <a:rPr lang="en-US" baseline="30000" dirty="0" smtClean="0"/>
              <a:t>-8</a:t>
            </a:r>
            <a:r>
              <a:rPr lang="en-US" dirty="0" smtClean="0"/>
              <a:t> N, what is the mass of the other sphere? (3.07 kg)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 What distance separates the centers of two lead spheres if one has a mass of 502 kg, the other a mass of 56.0 kg and there is an attractive force of 2.60x10</a:t>
            </a:r>
            <a:r>
              <a:rPr lang="en-US" baseline="30000" dirty="0" smtClean="0"/>
              <a:t>-12</a:t>
            </a:r>
            <a:r>
              <a:rPr lang="en-US" dirty="0" smtClean="0"/>
              <a:t> N? (849 m)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 What distance separates the centers of two lead spheres if one has a mass of 215 kg, the other a mass of 197 kg and there is an attractive force of 2.40x10</a:t>
            </a:r>
            <a:r>
              <a:rPr lang="en-US" baseline="30000" dirty="0" smtClean="0"/>
              <a:t>-8</a:t>
            </a:r>
            <a:r>
              <a:rPr lang="en-US" dirty="0" smtClean="0"/>
              <a:t> N? (10.8 m)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What </a:t>
            </a:r>
            <a:r>
              <a:rPr lang="en-US" dirty="0" smtClean="0"/>
              <a:t>is the orbital velocity 3400 m from the center of a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5.6 </a:t>
            </a:r>
            <a:r>
              <a:rPr lang="en-US" dirty="0" smtClean="0"/>
              <a:t>x 10</a:t>
            </a:r>
            <a:r>
              <a:rPr lang="en-US" baseline="30000" dirty="0" smtClean="0"/>
              <a:t>18</a:t>
            </a:r>
            <a:r>
              <a:rPr lang="en-US" dirty="0" smtClean="0"/>
              <a:t> kg asteroid? (331.4 ≈ 330 m/s)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4305300"/>
            <a:ext cx="8639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You find that you can orbit at 516 m/s 12,150 m from the center of a small moon.  What is its mass?  (4.85 x 10</a:t>
            </a:r>
            <a:r>
              <a:rPr lang="en-US" baseline="30000" dirty="0" smtClean="0"/>
              <a:t>19</a:t>
            </a:r>
            <a:r>
              <a:rPr lang="en-US" dirty="0" smtClean="0"/>
              <a:t> kg) 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4305300"/>
            <a:ext cx="8639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A satellite orbits a planet at a distance of 7.5 x 10</a:t>
            </a:r>
            <a:r>
              <a:rPr lang="en-US" baseline="30000" dirty="0" smtClean="0"/>
              <a:t>6</a:t>
            </a:r>
            <a:r>
              <a:rPr lang="en-US" dirty="0" smtClean="0"/>
              <a:t> m from the center every 8900 seconds.  What is the mass of the planet?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3.2 x 10</a:t>
            </a:r>
            <a:r>
              <a:rPr lang="en-US" baseline="30000" dirty="0" smtClean="0"/>
              <a:t>24</a:t>
            </a:r>
            <a:r>
              <a:rPr lang="en-US" dirty="0" smtClean="0"/>
              <a:t> kg) 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4305300"/>
            <a:ext cx="86391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412</Words>
  <Application>Microsoft Office PowerPoint</Application>
  <PresentationFormat>On-screen Show (16:10)</PresentationFormat>
  <Paragraphs>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622cmurray</cp:lastModifiedBy>
  <cp:revision>214</cp:revision>
  <dcterms:created xsi:type="dcterms:W3CDTF">2015-03-04T16:15:08Z</dcterms:created>
  <dcterms:modified xsi:type="dcterms:W3CDTF">2019-01-07T03:24:56Z</dcterms:modified>
</cp:coreProperties>
</file>