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What is the centripetal acceleration of a skier going 23.0 m/s around a corner with a radius of 56.0 m? (9.45 m/s/s)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A centrifuge exerts 213 N on a 0.0120 kg test tube spinning in a 0.0750 m radius circle. What is its period of motion? </a:t>
            </a:r>
          </a:p>
          <a:p>
            <a:r>
              <a:rPr lang="en-US" dirty="0" smtClean="0"/>
              <a:t>(0.0129 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A 1450 kg car with a coefficient of friction of 0.870 goes around a level corner at 27.0 m/s.  What is the minimum radius the corner can have? (85.5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There is a coefficient of friction of 0.930 between a 1230 kg car and the level road.  What is its maximum possible </a:t>
            </a:r>
          </a:p>
          <a:p>
            <a:r>
              <a:rPr lang="en-US" dirty="0" smtClean="0"/>
              <a:t>velocity around a 330. m radius corner? (54.8 m/s)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 A 0.120 kg mass is on a level turntable.  If there is a coefficient of friction of 0.340 between the turntable and the mass, and the turntable has a period of 1.33 s, what is the maximum distance the mass can be from the center and not fly off? </a:t>
            </a:r>
          </a:p>
          <a:p>
            <a:r>
              <a:rPr lang="en-US" dirty="0" smtClean="0"/>
              <a:t>(0.149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 A 0.0110 kg eraser is on a level turntable 0.180 m from the center.  If there is a coefficient of friction of 0.880 between the turntable and the eraser, what is the minimum period of motion the turntable can have for the eraser to remain without flying off?</a:t>
            </a:r>
          </a:p>
          <a:p>
            <a:r>
              <a:rPr lang="en-US" dirty="0" smtClean="0"/>
              <a:t>(0.908 s)</a:t>
            </a:r>
          </a:p>
          <a:p>
            <a:r>
              <a:rPr lang="en-US" dirty="0" smtClean="0"/>
              <a:t> 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A car going around a corner with a radius of 340. m is accelerating laterally at 6.40 m/s/s.  What is its speed? (46.6 m/s)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 car goes 23.0 m/s around a corner with a lateral acceleration of 4.50 m/s/s.  What is the radius of the corner? (118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A centrifuge has a radius of 0.0870 m, and a period of 0.0230 s.  What is its centripetal acceleration? (6493 m/s/s)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A centrifuge generates a centripetal acceleration of 3760 m/s/s with a period of 0.0310 s.  What is the radius of the centrifuge? (0.0915 m)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centrifuge generates an acceleration of 9250 m/s/s with a radius of 0.0680 m.  What is its period of motion? (0.0170 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What centripetal force do you need to make a 78.0 kg skier go 39.0 m/s around a 98.0 m radius corner? (1211 N)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What is the maximum velocity you can twirl a 3.90 kg hammer in a 1.80 m radius circle if the string it is attached to has a tensile strength of 190. N? (9.36 m/s)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42900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A centrifuge makes 0.0140 kg test tubes go in a 0.0860 m radius circle with a period of 0.0455 s.  What force does it exert on the test tubes? (23.0 N)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2657</TotalTime>
  <Words>501</Words>
  <Application>Microsoft Office PowerPoint</Application>
  <PresentationFormat>On-screen Show (16:10)</PresentationFormat>
  <Paragraphs>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622cmurray</cp:lastModifiedBy>
  <cp:revision>212</cp:revision>
  <dcterms:created xsi:type="dcterms:W3CDTF">2015-03-04T16:15:08Z</dcterms:created>
  <dcterms:modified xsi:type="dcterms:W3CDTF">2019-01-07T03:16:18Z</dcterms:modified>
</cp:coreProperties>
</file>