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54" r:id="rId2"/>
    <p:sldId id="355" r:id="rId3"/>
    <p:sldId id="364" r:id="rId4"/>
    <p:sldId id="356" r:id="rId5"/>
    <p:sldId id="357" r:id="rId6"/>
    <p:sldId id="358" r:id="rId7"/>
    <p:sldId id="359" r:id="rId8"/>
    <p:sldId id="360" r:id="rId9"/>
    <p:sldId id="361" r:id="rId10"/>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6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508105"/>
          </a:xfrm>
          <a:prstGeom prst="rect">
            <a:avLst/>
          </a:prstGeom>
          <a:noFill/>
        </p:spPr>
        <p:txBody>
          <a:bodyPr wrap="square" rtlCol="0">
            <a:spAutoFit/>
          </a:bodyPr>
          <a:lstStyle/>
          <a:p>
            <a:r>
              <a:rPr lang="en-US" dirty="0" smtClean="0"/>
              <a:t>FA7.2-#1</a:t>
            </a:r>
            <a:r>
              <a:rPr lang="en-US" dirty="0" smtClean="0"/>
              <a:t>. A clever Physics teacher swings a bucket in a 1.12 m radius vertical circle at a constant speed.  What is the maximum period the motion can have for the water to stay in the bucket?</a:t>
            </a:r>
          </a:p>
          <a:p>
            <a:r>
              <a:rPr lang="en-US" sz="1800" dirty="0" smtClean="0"/>
              <a:t>(2.12 s)</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446550"/>
          </a:xfrm>
          <a:prstGeom prst="rect">
            <a:avLst/>
          </a:prstGeom>
          <a:noFill/>
        </p:spPr>
        <p:txBody>
          <a:bodyPr wrap="square" rtlCol="0">
            <a:spAutoFit/>
          </a:bodyPr>
          <a:lstStyle/>
          <a:p>
            <a:r>
              <a:rPr lang="en-US" dirty="0" smtClean="0"/>
              <a:t>FA7.2-#2. The </a:t>
            </a:r>
            <a:r>
              <a:rPr lang="en-US" dirty="0" smtClean="0"/>
              <a:t>Zero-G at Oaks Park pulls 1.80 "g"s of centripetal acceleration in a vertical circle.  What "g" force do the riders feel at the top and at the bottom</a:t>
            </a:r>
            <a:r>
              <a:rPr lang="en-US" dirty="0" smtClean="0"/>
              <a:t>?</a:t>
            </a:r>
          </a:p>
          <a:p>
            <a:r>
              <a:rPr lang="en-US" sz="1600" dirty="0" smtClean="0"/>
              <a:t>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938992"/>
          </a:xfrm>
          <a:prstGeom prst="rect">
            <a:avLst/>
          </a:prstGeom>
          <a:noFill/>
        </p:spPr>
        <p:txBody>
          <a:bodyPr wrap="square" rtlCol="0">
            <a:spAutoFit/>
          </a:bodyPr>
          <a:lstStyle/>
          <a:p>
            <a:r>
              <a:rPr lang="en-US" dirty="0" smtClean="0"/>
              <a:t>1 </a:t>
            </a:r>
            <a:r>
              <a:rPr lang="en-US" dirty="0" smtClean="0"/>
              <a:t>a. A very clever Physics teacher twirls a bucket in a 1.50 m radius vertical circle at a constant speed.  What is the maximum period the motion can have for the water to stay in the bucket? (2.46 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569660"/>
          </a:xfrm>
          <a:prstGeom prst="rect">
            <a:avLst/>
          </a:prstGeom>
          <a:noFill/>
        </p:spPr>
        <p:txBody>
          <a:bodyPr wrap="square" rtlCol="0">
            <a:spAutoFit/>
          </a:bodyPr>
          <a:lstStyle/>
          <a:p>
            <a:r>
              <a:rPr lang="en-US" dirty="0" smtClean="0"/>
              <a:t>1 b</a:t>
            </a:r>
            <a:r>
              <a:rPr lang="en-US" dirty="0" smtClean="0"/>
              <a:t>. A Ferris wheel has an acceleration of 0.210 "g"s.  What do the riders feel at the top and at the bottom? </a:t>
            </a:r>
          </a:p>
          <a:p>
            <a:r>
              <a:rPr lang="en-US" dirty="0" smtClean="0"/>
              <a:t>(0.790 "g"s top, 1.210 "g"s bottom)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938992"/>
          </a:xfrm>
          <a:prstGeom prst="rect">
            <a:avLst/>
          </a:prstGeom>
          <a:noFill/>
        </p:spPr>
        <p:txBody>
          <a:bodyPr wrap="square" rtlCol="0">
            <a:spAutoFit/>
          </a:bodyPr>
          <a:lstStyle/>
          <a:p>
            <a:r>
              <a:rPr lang="en-US" dirty="0" smtClean="0"/>
              <a:t>2 </a:t>
            </a:r>
            <a:r>
              <a:rPr lang="en-US" dirty="0" smtClean="0"/>
              <a:t>a. The Chuck wagon makes riders go in a 4.60 m radius vertical circle.  What is the maximum period the motion can have for the riders to not fall off the ride when they turn upside down at the top? (4.30 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200329"/>
          </a:xfrm>
          <a:prstGeom prst="rect">
            <a:avLst/>
          </a:prstGeom>
          <a:noFill/>
        </p:spPr>
        <p:txBody>
          <a:bodyPr wrap="square" rtlCol="0">
            <a:spAutoFit/>
          </a:bodyPr>
          <a:lstStyle/>
          <a:p>
            <a:r>
              <a:rPr lang="en-US" dirty="0" smtClean="0"/>
              <a:t>2 b</a:t>
            </a:r>
            <a:r>
              <a:rPr lang="en-US" dirty="0" smtClean="0"/>
              <a:t>.  A Zero-G has an acceleration of 1.650 "g"s.  What to the riders feel at the top and at the bottom? </a:t>
            </a:r>
          </a:p>
          <a:p>
            <a:r>
              <a:rPr lang="en-US" dirty="0" smtClean="0"/>
              <a:t>(-0.650 "g"s inverted top, 2.650 "g"s bottom)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569660"/>
          </a:xfrm>
          <a:prstGeom prst="rect">
            <a:avLst/>
          </a:prstGeom>
          <a:noFill/>
        </p:spPr>
        <p:txBody>
          <a:bodyPr wrap="square" rtlCol="0">
            <a:spAutoFit/>
          </a:bodyPr>
          <a:lstStyle/>
          <a:p>
            <a:r>
              <a:rPr lang="en-US" dirty="0" smtClean="0"/>
              <a:t>3 </a:t>
            </a:r>
            <a:r>
              <a:rPr lang="en-US" dirty="0" smtClean="0"/>
              <a:t>a. The old Looping Thunder had 3.80 m radius inverting loop.  What was the minimum tangential velocity at the top for the riders to stay on the ride without falling off? (6.10 m/s)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569660"/>
          </a:xfrm>
          <a:prstGeom prst="rect">
            <a:avLst/>
          </a:prstGeom>
          <a:noFill/>
        </p:spPr>
        <p:txBody>
          <a:bodyPr wrap="square" rtlCol="0">
            <a:spAutoFit/>
          </a:bodyPr>
          <a:lstStyle/>
          <a:p>
            <a:r>
              <a:rPr lang="en-US" dirty="0" smtClean="0"/>
              <a:t>3 b</a:t>
            </a:r>
            <a:r>
              <a:rPr lang="en-US" dirty="0" smtClean="0"/>
              <a:t>. A Ferris wheel has an acceleration of 0.140 "g"s.  What do the riders feel at the top and at the bottom? </a:t>
            </a:r>
          </a:p>
          <a:p>
            <a:r>
              <a:rPr lang="en-US" dirty="0" smtClean="0"/>
              <a:t>(0.860 "g"s top, 1.140 "g"s bottom)</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2654</TotalTime>
  <Words>330</Words>
  <Application>Microsoft Office PowerPoint</Application>
  <PresentationFormat>On-screen Show (16:10)</PresentationFormat>
  <Paragraphs>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622cmurray</cp:lastModifiedBy>
  <cp:revision>211</cp:revision>
  <dcterms:created xsi:type="dcterms:W3CDTF">2015-03-04T16:15:08Z</dcterms:created>
  <dcterms:modified xsi:type="dcterms:W3CDTF">2019-01-07T02:39:33Z</dcterms:modified>
</cp:coreProperties>
</file>