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66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FBE2-E31B-46CD-9CDF-BD837B979016}" type="datetimeFigureOut">
              <a:rPr lang="en-US" smtClean="0"/>
              <a:pPr/>
              <a:t>2018-03-01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With what maximum velocity can a car go around a 312 m radius curve if it cannot exceed 3.136 m/s/s of lateral acceleration?    (31.3 m/s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A Centrifuge has a radius of 5.75 cm, and spins at with a period of 0.0171s.  What is the centripetal acceleration?  </a:t>
            </a:r>
          </a:p>
          <a:p>
            <a:r>
              <a:rPr lang="en-US" sz="2400" smtClean="0"/>
              <a:t>(7,763 m/s/s)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On-screen Show (16:10)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2018-03-01T18:20:49Z</dcterms:created>
  <dcterms:modified xsi:type="dcterms:W3CDTF">2018-03-01T19:11:36Z</dcterms:modified>
</cp:coreProperties>
</file>