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5" autoAdjust="0"/>
  </p:normalViewPr>
  <p:slideViewPr>
    <p:cSldViewPr>
      <p:cViewPr varScale="1">
        <p:scale>
          <a:sx n="115" d="100"/>
          <a:sy n="115" d="100"/>
        </p:scale>
        <p:origin x="-15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CCE0D-B534-4B91-87A6-35CC234483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BCD83-F357-455A-ACAC-D56368737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136C2-BD18-4621-A288-C56176328F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19B69-7C83-4D68-9418-751A00B181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9284F-8F84-4C3B-A057-44826E9600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3DC12-2FB9-40F7-B9A8-360DA9E1D5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7E9FC-A928-405F-8605-C0DE729C9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3C5EA-9976-42BE-9D04-1035FFC05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1A527-3AEA-4FC4-9DC7-9E386A417C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884F1-C93E-4CDB-BDEF-A03F469D7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ED8EE-DB14-4BD9-BAEC-E43E2EE3AC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4EE1E1-E402-43A3-93BE-0BBCD7F461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ir_de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163"/>
            <a:ext cx="6078538" cy="682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r_death"/>
          <p:cNvPicPr>
            <a:picLocks noChangeAspect="1" noChangeArrowheads="1"/>
          </p:cNvPicPr>
          <p:nvPr/>
        </p:nvPicPr>
        <p:blipFill>
          <a:blip r:embed="rId2" cstate="print"/>
          <a:srcRect r="56908" b="56917"/>
          <a:stretch>
            <a:fillRect/>
          </a:stretch>
        </p:blipFill>
        <p:spPr bwMode="auto">
          <a:xfrm>
            <a:off x="1295400" y="14288"/>
            <a:ext cx="6080125" cy="682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Times New Roman</vt:lpstr>
      <vt:lpstr>Default Design</vt:lpstr>
      <vt:lpstr>Slide 1</vt:lpstr>
      <vt:lpstr>Slide 2</vt:lpstr>
    </vt:vector>
  </TitlesOfParts>
  <Company>Tualatin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Murray, Christopher</cp:lastModifiedBy>
  <cp:revision>2</cp:revision>
  <dcterms:created xsi:type="dcterms:W3CDTF">2001-04-25T14:48:25Z</dcterms:created>
  <dcterms:modified xsi:type="dcterms:W3CDTF">2015-04-06T15:59:05Z</dcterms:modified>
</cp:coreProperties>
</file>