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5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>
        <p:scale>
          <a:sx n="125" d="100"/>
          <a:sy n="125" d="100"/>
        </p:scale>
        <p:origin x="-1224" y="-2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1) A 6.10 g bullet going 830. m/s imbeds in a stationary 310. g block of wood.  What is the velocity of the block of wood just after the collision? (16.0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10) Two football players strike each other head on.  Player 1 has a mass of 110. kg and is running 3.50 m/s to the East, and player 2 has a mass of 85.0 kg is running to the West.  If they stick together, and are together moving 1.90 m/s to the </a:t>
            </a:r>
            <a:r>
              <a:rPr lang="en-US" b="1" u="sng" dirty="0" smtClean="0"/>
              <a:t>West</a:t>
            </a:r>
            <a:r>
              <a:rPr lang="en-US" dirty="0" smtClean="0"/>
              <a:t> after the collision, was the velocity of player 2 before the collision? (Speed and direction) </a:t>
            </a:r>
          </a:p>
          <a:p>
            <a:r>
              <a:rPr lang="en-US" dirty="0" smtClean="0"/>
              <a:t>(8.89 m/s west)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11) Bumper car A (340. Kg) with velocity 4.50 m/s East collides with the rear of car B (610. Kg) which has a velocity of 2.40 m/s East.  After the collision, car A has a velocity of 1.40 m/s to the West.  What is the velocity of car B after the collision? (Speed and direction) (5.69 m/s east)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12) Bumper car A (480. Kg) with velocity 3.90 m/s East collides with the front of car B (410. Kg) which has a velocity of 5.10 m/s West.  After the collision, car B has a velocity of 1.50 m/s to the East.  What is the velocity of car A after the collision? (Speed and direction) (1.74 m/s west)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13) 85.0 kg Thor is standing on a 35.0 kg cart, and is holding a 6.40 kg hammer.  Everything is moving to the right at 3.40 m/s.  What is the velocity of Thor and cart if he throws the hammer 25.0 m/s to the left? (Speed and direction) (4.91 m/s right)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14) 82.0 kg Thor is standing on a 25.0 kg cart, and is holding a 6.20 kg hammer.  Everything is moving to the right at 2.40 m/s.  What is the velocity of Thor and cart if he throws the hammer 18.0 m/s to the left? (3.58 m/s right)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15) 88.0 kg Thor is standing on a 42.0 kg cart, and is holding a 8.40 kg hammer.  Everything is moving to the right at 4.30 m/s.  After he throws the hammer, he and the cart are moving 6.60 m/s to the right.  What speed and in what direction did he throw the hammer? </a:t>
            </a:r>
          </a:p>
          <a:p>
            <a:r>
              <a:rPr lang="en-US" dirty="0" smtClean="0"/>
              <a:t>(31.3 m/s left)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2) A 6.50 g bullet imbeds in a stationary  170. g block of wood.  The bullet and block combo are going 21.0 m/s after the collision.  What was the velocity of the bullet before the collision? (570.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3) A person at rest fires a 1.70 g rifle bullet to the right at 1320. m/s.  The person recoils at 0.0290 m/s to the left after this.  What must be the mass of the person? (77.4 kg)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4) A 52.0 kg person at rest fires a 1.80 g rifle bullet to the right.  The person recoils at 0.0720 m/s to the left after this.  What must be the velocity of the bullet? (2080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5) A 61.0 kg person fires a 5.40 g rifle shell at 870. m/s.  If the person is initially at rest on a frictionless surface, what is their recoil velocity after firing? (0.0770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6) A 3500 kg car going 23.0 m/s strikes a 1400 kg car traveling in the same direction at 13.0 m/s from behind.  The two cars stick together.  What velocity are they going after the collision? (20.1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7) A 3800 kg car (going an unknown velocity) strikes a 1100 kg car traveling in the same direction at 17.0 m/s from behind.  The two cars stick together and have a velocity of 23.0 m/s.  What velocity was the first car going before the collision? (24.7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8) A 1200 kg car going 24.0 m/s strikes a 2600 kg car traveling in the same direction from behind.  The two cars stick together and are going 19.0 m/s just after the collision.  What velocity did the other car have before the collision? (16.7 m/s)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9) Two football players strike each other head on.  Player 1 has a mass of 120. kg and is running 3.30 m/s to the East, and player 2 has a mass of 95.0 kg is running 6.20 m/s to the West.  What is their post-collision velocity if they stick together? (Speed and direction) </a:t>
            </a:r>
          </a:p>
          <a:p>
            <a:r>
              <a:rPr lang="en-US" dirty="0" smtClean="0"/>
              <a:t>(0.898 m/s west)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841</Words>
  <Application>Microsoft Office PowerPoint</Application>
  <PresentationFormat>On-screen Show (16:10)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211</cp:revision>
  <dcterms:created xsi:type="dcterms:W3CDTF">2015-03-04T16:15:08Z</dcterms:created>
  <dcterms:modified xsi:type="dcterms:W3CDTF">2020-05-02T22:29:51Z</dcterms:modified>
</cp:coreProperties>
</file>