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70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P6.0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9. What force exerted over 6 seconds gives you an impulse of 64 Ns?</a:t>
            </a:r>
          </a:p>
          <a:p>
            <a:r>
              <a:rPr lang="en-US" dirty="0"/>
              <a:t>(10.7 N)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10. What is the impulse that a baseball bat gives a ball with a force of 2820 N exerted for 0.00320 s?</a:t>
            </a:r>
          </a:p>
          <a:p>
            <a:r>
              <a:rPr lang="en-US" dirty="0"/>
              <a:t>(9.02 Ns)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11. For what time must you exert a 12 N force to impart 20. Ns of impulse?</a:t>
            </a:r>
          </a:p>
          <a:p>
            <a:r>
              <a:rPr lang="en-US" dirty="0"/>
              <a:t>(1.67 s)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12. What force exerted for 15.0 s imparts an impulse of 320. Ns? </a:t>
            </a:r>
          </a:p>
          <a:p>
            <a:r>
              <a:rPr lang="en-US" dirty="0"/>
              <a:t>(21.3 N)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13. What is the change in velocity of a 0.35 Kg air track cart if you exert a force of 1.2 N on it for 3.0 seconds? (10.3 m/s)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14. A rocket engine exerts a force of 500 N on a space probe (in outer space!) for 5.0 seconds.  The probe speeds up from rest to a speed of 21 m/s.  What is its mass? (119 kg)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15. What force exerted for 0.012 seconds will make a 0.145 Kg baseball change its velocity 98 m/s? (1184 N)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14. A rocket engine exerts a force of 500 N on a space probe (in outer space!) for 5.0 seconds.  The probe speeds up from rest to a speed of 21 m/s.  What is its mass? (119 kg)</a:t>
            </a:r>
          </a:p>
          <a:p>
            <a:endParaRPr lang="en-US" dirty="0"/>
          </a:p>
          <a:p>
            <a:r>
              <a:rPr lang="en-US" dirty="0"/>
              <a:t>16. What time must the space probe in question 14. fire its engines to change its velocity by 3 m/s? (0.71 s)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1. What is the momentum of a 23 kg cannon shell going 530 m/s? (12190 kg m/s)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2. What speed must a 5 kg object go to have 24 kg m/s of momentum? (4.8 m/s)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3. A bullet going 640 m/s has 42 kg m/s of momentum.  What is its mass? (0.066 kg)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4. What is the momentum of a 2.50 g bullet going 1130 m/s? </a:t>
            </a:r>
          </a:p>
          <a:p>
            <a:r>
              <a:rPr lang="en-US" dirty="0"/>
              <a:t>(2.825 kg m/s)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5. What is the mass of a bowling ball that has a momentum of 46.0 kg m/s when it is going 14.0 m/s? (3.29 kg)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6. What speed must a 6.40 g bullet go to have the same momentum as a 145 g baseball going 40.0 m/s?  (Roughly 90 mph) (906 m/s)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7. What is the impulse imparted by a rocket that exerts 4.8 N for 1.63 seconds? (7.8 Ns)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/>
              <a:t>8. For what time must you exert a force of 45 N to get an impulse of 16 Ns? (0.36 s)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38600" y="4229100"/>
            <a:ext cx="4914900" cy="131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2476</TotalTime>
  <Words>498</Words>
  <Application>Microsoft Macintosh PowerPoint</Application>
  <PresentationFormat>On-screen Show (16:10)</PresentationFormat>
  <Paragraphs>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ＭＳ Ｐゴシック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Microsoft Office User</cp:lastModifiedBy>
  <cp:revision>214</cp:revision>
  <dcterms:created xsi:type="dcterms:W3CDTF">2016-05-31T21:18:10Z</dcterms:created>
  <dcterms:modified xsi:type="dcterms:W3CDTF">2020-05-01T17:50:07Z</dcterms:modified>
</cp:coreProperties>
</file>