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3"/>
  </p:normalViewPr>
  <p:slideViewPr>
    <p:cSldViewPr snapToGrid="0" snapToObjects="1">
      <p:cViewPr varScale="1">
        <p:scale>
          <a:sx n="144" d="100"/>
          <a:sy n="144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9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4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0E2D-44F5-7C43-A514-B9B219926A2E}" type="datetimeFigureOut">
              <a:rPr lang="en-US" smtClean="0"/>
              <a:t>5/16/20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6CF6-5EB4-4C4B-B009-A387A1FB8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E9FF0-1FED-BA42-9B7E-5AACE094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3" y="88777"/>
            <a:ext cx="6572334" cy="3000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2F3C1A-EAF7-0A40-8C84-8C524EE38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80" y="1992119"/>
            <a:ext cx="3311969" cy="1097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0ADAA-1A08-F945-810E-6EDEE6CED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158" y="2112955"/>
            <a:ext cx="3316675" cy="15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581F1-8CAD-5249-9A0F-3DA931C4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7"/>
            <a:ext cx="9144000" cy="27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187B25-32E5-F044-9A1A-4C3C5714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27"/>
            <a:ext cx="9144000" cy="29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33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Macintosh PowerPoint</Application>
  <PresentationFormat>On-screen Show (16:10)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2020-05-16T18:30:59Z</dcterms:created>
  <dcterms:modified xsi:type="dcterms:W3CDTF">2020-05-16T19:00:48Z</dcterms:modified>
</cp:coreProperties>
</file>