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303" r:id="rId2"/>
    <p:sldId id="305" r:id="rId3"/>
    <p:sldId id="307" r:id="rId4"/>
    <p:sldId id="306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112" y="-91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4077-98BF-4152-B3DA-5580EEB8E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98EA-F125-46A1-A80E-543DBA7FB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A36F9-D824-4CFA-87FC-80567EE55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24574-1A02-4C99-9AFF-BFC67BEBD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05784-E6AA-45DE-9DD2-C1F5AC433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B7177-3DE0-4655-8FBE-4524A3913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2EDE-88DB-4B92-B48A-8654298A3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BB99-FACF-43E5-99CC-1D93D56CD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BB0E-3D0A-4A6E-8DCF-3889CECD0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56FA-C82E-4694-8A84-65F22C9AA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E508-11F8-4FF7-80EA-E71E7CC98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BCDD6064-A223-497E-9933-CA6640638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1" y="-6201"/>
            <a:ext cx="4494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 smtClean="0"/>
              <a:t>Vertical Acceleration of a Rocket</a:t>
            </a:r>
            <a:endParaRPr lang="en-US" b="1" u="sng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381001"/>
            <a:ext cx="906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rocket has a total mass of 12.0 kg, 10.0 kg of which is fuel.  It consumes all of its fuel in 8.50 seconds with an exhaust velocity of 420. m/s   What are its initial and final accelerations?  </a:t>
            </a:r>
            <a:r>
              <a:rPr lang="en-US" sz="1200" dirty="0" smtClean="0"/>
              <a:t>(31.4 m/s/s, 237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" y="1"/>
            <a:ext cx="9143999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 21.0 </a:t>
            </a:r>
            <a:r>
              <a:rPr lang="en-US" dirty="0" smtClean="0"/>
              <a:t>kg rocket, </a:t>
            </a:r>
            <a:r>
              <a:rPr lang="en-US" dirty="0" smtClean="0"/>
              <a:t>16.0 </a:t>
            </a:r>
            <a:r>
              <a:rPr lang="en-US" dirty="0" smtClean="0"/>
              <a:t>kg of which is fuel, burns its fuel at a rate of </a:t>
            </a:r>
            <a:r>
              <a:rPr lang="en-US" dirty="0" smtClean="0"/>
              <a:t>0.820 </a:t>
            </a:r>
            <a:r>
              <a:rPr lang="en-US" dirty="0" smtClean="0"/>
              <a:t>kg/</a:t>
            </a:r>
            <a:r>
              <a:rPr lang="en-US" dirty="0" err="1" smtClean="0"/>
              <a:t>s</a:t>
            </a:r>
            <a:r>
              <a:rPr lang="en-US" dirty="0" smtClean="0"/>
              <a:t> with an exhaust velocity of</a:t>
            </a:r>
            <a:r>
              <a:rPr lang="en-US" dirty="0" smtClean="0"/>
              <a:t> 730</a:t>
            </a:r>
            <a:r>
              <a:rPr lang="en-US" dirty="0" smtClean="0"/>
              <a:t>. </a:t>
            </a:r>
            <a:r>
              <a:rPr lang="en-US" dirty="0" err="1" smtClean="0"/>
              <a:t>m/s</a:t>
            </a:r>
            <a:r>
              <a:rPr lang="en-US" dirty="0" smtClean="0"/>
              <a:t>.  What are its </a:t>
            </a:r>
            <a:r>
              <a:rPr lang="en-US" u="sng" dirty="0" smtClean="0"/>
              <a:t>initial</a:t>
            </a:r>
            <a:r>
              <a:rPr lang="en-US" dirty="0" smtClean="0"/>
              <a:t> and </a:t>
            </a:r>
            <a:r>
              <a:rPr lang="en-US" u="sng" dirty="0" smtClean="0"/>
              <a:t>final</a:t>
            </a:r>
            <a:r>
              <a:rPr lang="en-US" dirty="0" smtClean="0"/>
              <a:t> acceleration as it takes off from earth?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97500"/>
            <a:ext cx="1604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18.7 </a:t>
            </a:r>
            <a:r>
              <a:rPr lang="en-US" sz="1200" dirty="0" smtClean="0"/>
              <a:t>m/s/s,</a:t>
            </a:r>
            <a:r>
              <a:rPr lang="en-US" sz="1200" dirty="0" smtClean="0"/>
              <a:t> 109.9 </a:t>
            </a:r>
            <a:r>
              <a:rPr lang="en-US" sz="1200" dirty="0" smtClean="0"/>
              <a:t>m/s/s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" y="1"/>
            <a:ext cx="914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320. kg rocket, 280. kg of which is fuel, burns all of its fuel in 31.0 seconds with an exhaust velocity of 920. m/s.  What are its initial and final acceleration as it takes off from earth?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97500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16.2 m/s/s, 198 m/s/s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" y="1"/>
            <a:ext cx="91439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105 kg rocket, burns its fuel at a rate of 2.20 kg/s for 35.0 seconds with an exhaust velocity of 882 m/s.  What are its initial and final acceleration as it takes off from earth?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97500"/>
            <a:ext cx="1527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8.67 m/s/s, 59.5 m/s/s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241</Words>
  <Application>Microsoft Office PowerPoint</Application>
  <PresentationFormat>On-screen Show (16:10)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85</cp:revision>
  <dcterms:created xsi:type="dcterms:W3CDTF">2018-04-10T22:43:05Z</dcterms:created>
  <dcterms:modified xsi:type="dcterms:W3CDTF">2018-04-10T23:06:05Z</dcterms:modified>
</cp:coreProperties>
</file>