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momentum of a 0.145 kg baseball going 32.0 m/s? (4.64 </a:t>
            </a:r>
            <a:r>
              <a:rPr lang="en-US" dirty="0" err="1" smtClean="0"/>
              <a:t>kgm</a:t>
            </a:r>
            <a:r>
              <a:rPr lang="en-US" dirty="0" smtClean="0"/>
              <a:t>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impulse of a 13.0 N force acting for 3.20 s? (41.6 Ns)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speed does a 0.00820 kg bullet need to go to have 4.64 </a:t>
            </a:r>
            <a:r>
              <a:rPr lang="en-US" dirty="0" err="1" smtClean="0"/>
              <a:t>kgm</a:t>
            </a:r>
            <a:r>
              <a:rPr lang="en-US" dirty="0" smtClean="0"/>
              <a:t>/s of momentum? (566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person running at 4.80 m/s has 317 </a:t>
            </a:r>
            <a:r>
              <a:rPr lang="en-US" dirty="0" err="1" smtClean="0"/>
              <a:t>kgm</a:t>
            </a:r>
            <a:r>
              <a:rPr lang="en-US" dirty="0" smtClean="0"/>
              <a:t>/s of momentum.  What is their mass? (66.0 kg)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For what time must you exert a 11.2 N force to create 20.0 Ns of impulse?  (1.79 s)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111</Words>
  <Application>Microsoft Office PowerPoint</Application>
  <PresentationFormat>On-screen Show (16:10)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201</cp:revision>
  <dcterms:created xsi:type="dcterms:W3CDTF">2015-03-04T16:15:08Z</dcterms:created>
  <dcterms:modified xsi:type="dcterms:W3CDTF">2015-03-30T00:13:31Z</dcterms:modified>
</cp:coreProperties>
</file>