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1" r:id="rId2"/>
    <p:sldId id="323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mc="http://schemas.openxmlformats.org/markup-compatibility/2006" xmlns:mv="urn:schemas-microsoft-com:mac:vml" xmlns="" xmlns:p14="http://schemas.microsoft.com/office/powerpoint/2010/main" val="0"/>
    </p:ext>
    <p:ext uri="{D31A062A-798A-4329-ABDD-BBA856620510}">
      <p14:defaultImageDpi xmlns:mc="http://schemas.openxmlformats.org/markup-compatibility/2006" xmlns:mv="urn:schemas-microsoft-com:mac:vml"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61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Formative Assessment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A 16.0 kg rocket, 12.0 kg of which is fuel, burns its fuel at a rate of 0.382 kg/s with an exhaust velocity of 642 m/s.  What are its initial and final acceleration as it takes off from earth?  (5.52 m/s/s, 51.5 m/s/s)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 A 600. kg stage set on frictionless air bearings goes from rest to 0.850 m/s in 12.5 seconds.  What force acted on the set? (40.8 N)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A 0.142 Kg baseball going 41.0 m/s, strikes a bat, and heads straight </a:t>
            </a:r>
            <a:r>
              <a:rPr lang="en-US" b="1" u="sng" dirty="0" smtClean="0"/>
              <a:t>back</a:t>
            </a:r>
            <a:r>
              <a:rPr lang="en-US" dirty="0" smtClean="0"/>
              <a:t> to the outfield at 53.0 m/s.  If the bat exerted a force of 2350 N, for what </a:t>
            </a:r>
            <a:r>
              <a:rPr lang="en-US" b="1" dirty="0" smtClean="0"/>
              <a:t>time</a:t>
            </a:r>
            <a:r>
              <a:rPr lang="en-US" dirty="0" smtClean="0"/>
              <a:t> was it in contact with the bat? (0.00568 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A rocket engine burns 12.0 grams of fuel (0.0120 kg) in 1.10 seconds with an exhaust velocity of 782 m/s.  What it the thrust of this engine? (8.53 N)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 A rocket engine burns fuel at a rate of 53.5 </a:t>
            </a:r>
            <a:r>
              <a:rPr lang="en-US" u="sng" dirty="0" smtClean="0"/>
              <a:t>grams</a:t>
            </a:r>
            <a:r>
              <a:rPr lang="en-US" dirty="0" smtClean="0"/>
              <a:t> per second, and develops a force of 65.2 N.  What must be the exhaust </a:t>
            </a:r>
            <a:r>
              <a:rPr lang="en-US" b="1" dirty="0" smtClean="0"/>
              <a:t>velocity</a:t>
            </a:r>
            <a:r>
              <a:rPr lang="en-US" dirty="0" smtClean="0"/>
              <a:t>?  (1000 grams = 1 kg) </a:t>
            </a:r>
          </a:p>
          <a:p>
            <a:r>
              <a:rPr lang="en-US" dirty="0" smtClean="0"/>
              <a:t>(1219 m/s)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 A 60.0 kg rocket, 48.0 kg of which is fuel, burns 2.15 kg of fuel per second with an exhaust velocity of 982 m/s.  What are its initial and final acceleration as it takes off from earth? For what time do the engines burn?  optional: (What is its acceleration at t = 10.0 s? Make a graph of the acceleration.)</a:t>
            </a:r>
          </a:p>
          <a:p>
            <a:r>
              <a:rPr lang="en-US" dirty="0" smtClean="0"/>
              <a:t>(25.4 m/s/s, 166 m/s/s, 22.3 s, 45.0 m/s/s)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more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What force exerted for 0.12 seconds will make a 0.145 Kg baseball change its velocity 30. m/s toward the batter to 50. m/s toward the outfield? (97 N)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A 310. kg rocket, 256 kg of which is fuel, burns all of its fuel in 37.0 seconds with an exhaust velocity of 881 m/s.  What are its initial and final acceleration as it takes off from earth?  (9.85 m/s/s, 103 m/s/s)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2373</TotalTime>
  <Words>383</Words>
  <Application>Microsoft Office PowerPoint</Application>
  <PresentationFormat>On-screen Show (16:10)</PresentationFormat>
  <Paragraphs>13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203</cp:revision>
  <dcterms:created xsi:type="dcterms:W3CDTF">2015-03-04T16:15:08Z</dcterms:created>
  <dcterms:modified xsi:type="dcterms:W3CDTF">2015-03-30T00:18:25Z</dcterms:modified>
</cp:coreProperties>
</file>