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331" r:id="rId2"/>
    <p:sldId id="323" r:id="rId3"/>
    <p:sldId id="332" r:id="rId4"/>
    <p:sldId id="333" r:id="rId5"/>
    <p:sldId id="334" r:id="rId6"/>
    <p:sldId id="335" r:id="rId7"/>
    <p:sldId id="336" r:id="rId8"/>
    <p:sldId id="339" r:id="rId9"/>
    <p:sldId id="337" r:id="rId10"/>
    <p:sldId id="338" r:id="rId11"/>
    <p:sldId id="340" r:id="rId12"/>
    <p:sldId id="345" r:id="rId13"/>
    <p:sldId id="341" r:id="rId14"/>
    <p:sldId id="342" r:id="rId15"/>
    <p:sldId id="343" r:id="rId16"/>
    <p:sldId id="344" r:id="rId17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FF"/>
    <a:srgbClr val="FF0000"/>
    <a:srgbClr val="FF3300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12" y="-82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Formative Assessment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Bumper car A (326 Kg) with velocity 3.7 m/s East collides with the rear of car B (536 Kg) which has a velocity of 2.4 m/s East.  After the collision, car A has a velocity of 1.2 m/s to the West.  What is the velocity of car B after the collision? </a:t>
            </a:r>
            <a:r>
              <a:rPr lang="en-US" smtClean="0"/>
              <a:t>(5.38 </a:t>
            </a:r>
            <a:r>
              <a:rPr lang="en-US" dirty="0" smtClean="0"/>
              <a:t>m/s East)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Bumper car A (428 Kg) with velocity 2.40 m/s East collides with the front of car B (509 Kg) which has a velocity of 3.10 m/s West.  After the collision, car A has a velocity of 2.30 m/s to the West.  What is the velocity of car B after the collision? (Speed and direction) (0.852 m/s to the East)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smtClean="0"/>
              <a:t>more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95.0 kg Thor is standing on a 65.0 kg cart, and is holding a 8.90 kg hammer.  Everything is moving to the right at 1.80 </a:t>
            </a:r>
            <a:r>
              <a:rPr lang="en-US" dirty="0" err="1" smtClean="0"/>
              <a:t>m/s</a:t>
            </a:r>
            <a:r>
              <a:rPr lang="en-US" dirty="0" smtClean="0"/>
              <a:t>.  What is the velocity of Thor and cart if he throws the hammer 12.5 </a:t>
            </a:r>
            <a:r>
              <a:rPr lang="en-US" dirty="0" err="1" smtClean="0"/>
              <a:t>m/s</a:t>
            </a:r>
            <a:r>
              <a:rPr lang="en-US" dirty="0" smtClean="0"/>
              <a:t> to the right? (1.205 </a:t>
            </a:r>
            <a:r>
              <a:rPr lang="en-US" dirty="0" err="1" smtClean="0"/>
              <a:t>m/s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82.0 kg Big J </a:t>
            </a:r>
            <a:r>
              <a:rPr lang="en-US" dirty="0" err="1" smtClean="0"/>
              <a:t>Sandvik</a:t>
            </a:r>
            <a:r>
              <a:rPr lang="en-US" dirty="0" smtClean="0"/>
              <a:t> is standing on a 23.0 kg golf cart, and is holding a 3.60 kg golf club.  Everything is moving to the right at 1.45 </a:t>
            </a:r>
            <a:r>
              <a:rPr lang="en-US" dirty="0" err="1" smtClean="0"/>
              <a:t>m/s</a:t>
            </a:r>
            <a:r>
              <a:rPr lang="en-US" dirty="0" smtClean="0"/>
              <a:t>.  After he throws the golf club, he and his cart are moving 2.16 </a:t>
            </a:r>
            <a:r>
              <a:rPr lang="en-US" dirty="0" err="1" smtClean="0"/>
              <a:t>m/s</a:t>
            </a:r>
            <a:r>
              <a:rPr lang="en-US" dirty="0" smtClean="0"/>
              <a:t> to the right.  What speed and in what direction did Big J </a:t>
            </a:r>
            <a:r>
              <a:rPr lang="en-US" dirty="0" err="1" smtClean="0"/>
              <a:t>Sandvik</a:t>
            </a:r>
            <a:r>
              <a:rPr lang="en-US" dirty="0" smtClean="0"/>
              <a:t> throw the golf club? (19.3 </a:t>
            </a:r>
            <a:r>
              <a:rPr lang="en-US" dirty="0" err="1" smtClean="0"/>
              <a:t>m/s</a:t>
            </a:r>
            <a:r>
              <a:rPr lang="en-US" dirty="0" smtClean="0"/>
              <a:t> to the left)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96.0 kg Thor is standing on a 45 kg cart, and is holding a 9.40 kg hammer.  Everything is moving to the right at 2.30 </a:t>
            </a:r>
            <a:r>
              <a:rPr lang="en-US" dirty="0" err="1" smtClean="0"/>
              <a:t>m/s</a:t>
            </a:r>
            <a:r>
              <a:rPr lang="en-US" dirty="0" smtClean="0"/>
              <a:t>.  After he throws the hammer, he is moving 1.70 </a:t>
            </a:r>
            <a:r>
              <a:rPr lang="en-US" dirty="0" err="1" smtClean="0"/>
              <a:t>m/s</a:t>
            </a:r>
            <a:r>
              <a:rPr lang="en-US" dirty="0" smtClean="0"/>
              <a:t> to the right.  What speed and in what direction did he throw the hammer? (11.3 </a:t>
            </a:r>
            <a:r>
              <a:rPr lang="en-US" dirty="0" err="1" smtClean="0"/>
              <a:t>m/s</a:t>
            </a:r>
            <a:r>
              <a:rPr lang="en-US" dirty="0" smtClean="0"/>
              <a:t> to the right)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78.0 kg Big J </a:t>
            </a:r>
            <a:r>
              <a:rPr lang="en-US" dirty="0" err="1" smtClean="0"/>
              <a:t>Sandvik</a:t>
            </a:r>
            <a:r>
              <a:rPr lang="en-US" dirty="0" smtClean="0"/>
              <a:t> is standing on a 15.0 kg golf cart, and is holding a 3.40 kg golf club.  Everything is moving to the right at some speed.  After he throws the club, he is moving on the cart 3.00 </a:t>
            </a:r>
            <a:r>
              <a:rPr lang="en-US" dirty="0" err="1" smtClean="0"/>
              <a:t>m/s</a:t>
            </a:r>
            <a:r>
              <a:rPr lang="en-US" dirty="0" smtClean="0"/>
              <a:t> to the right and the golf club is moving to the right at 23.0 </a:t>
            </a:r>
            <a:r>
              <a:rPr lang="en-US" dirty="0" err="1" smtClean="0"/>
              <a:t>m/s</a:t>
            </a:r>
            <a:r>
              <a:rPr lang="en-US" dirty="0" smtClean="0"/>
              <a:t>.  What speed and in what direction was he, his cart and his club going to begin with? (3.71 </a:t>
            </a:r>
            <a:r>
              <a:rPr lang="en-US" dirty="0" err="1" smtClean="0"/>
              <a:t>m/s</a:t>
            </a:r>
            <a:r>
              <a:rPr lang="en-US" dirty="0" smtClean="0"/>
              <a:t> to the right)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A bullet going 481 m/s imbeds in a stationary block of wood.  The bullet and block combo are going 5.27 m/s after the collision, and the combo has a mass of 12.1 kg (Bullet </a:t>
            </a:r>
            <a:r>
              <a:rPr lang="en-US" u="sng" dirty="0" smtClean="0"/>
              <a:t>and</a:t>
            </a:r>
            <a:r>
              <a:rPr lang="en-US" dirty="0" smtClean="0"/>
              <a:t> block).  What was the </a:t>
            </a:r>
            <a:r>
              <a:rPr lang="en-US" b="1" dirty="0" smtClean="0"/>
              <a:t>mass </a:t>
            </a:r>
            <a:r>
              <a:rPr lang="en-US" dirty="0" smtClean="0"/>
              <a:t>of the bullet? (0.133 kg)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A 65 kg person dives 3.68 m/s to the right off of a 23 kg cart.  What is the velocity of the cart if the cart and person were initially at rest? (10. m/s to the left)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68 kg-Francois running 7.8 m/s jumps on a 45.3 kg cart already rolling at 2.3 m/s in the same direction.  What speed are they going after he jumps on? (5.6 m/s)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 A 1240 kg Toyota Camry going 12.0 m/s to the east, strikes a 2530 kg SUV going west at 16.3 m/s.  What is the velocity of the wreckage after the collision?  (6.99 m/s to the west)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A 65 kg person is riding a 23 kg cart to the right at 3.15 m/s.  What speed must he dive off the cart, and in what direction, to give the cart a velocity of 22.3 m/s to the right? (3.6 m/s to the left)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Two football players strike each other head on.  Player 1 has a mass of 119 kg and is running 6.20 m/s to the East, and player 2 has a mass of 102 kg is running 4.20 m/s to the West.  What is their post-collision velocity if they stick together? (Speed and direction) (1.40 m/s East)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Two football players strike each other head on.  Player 1 has a mass of 72.0 kg and is running 5.20 m/s to the East, and player 2 has a mass of 86.0 kg is running to the West.  If they stick together, and are together moving 1.60 m/s to the West after the collision, was the velocity of player 2 before the collision? (Speed and direction) (7.29 m/s to the West)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2431</TotalTime>
  <Words>875</Words>
  <Application>Microsoft Office PowerPoint</Application>
  <PresentationFormat>On-screen Show (16:10)</PresentationFormat>
  <Paragraphs>16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206</cp:revision>
  <dcterms:created xsi:type="dcterms:W3CDTF">2015-03-30T21:31:49Z</dcterms:created>
  <dcterms:modified xsi:type="dcterms:W3CDTF">2015-03-30T21:49:15Z</dcterms:modified>
</cp:coreProperties>
</file>