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6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E7062-B69F-4DBD-85DA-B4A5B71F0956}" type="datetimeFigureOut">
              <a:rPr lang="en-US" smtClean="0"/>
              <a:pPr/>
              <a:t>2015-03-05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67B2-2711-4955-85C8-E55F78348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E7062-B69F-4DBD-85DA-B4A5B71F0956}" type="datetimeFigureOut">
              <a:rPr lang="en-US" smtClean="0"/>
              <a:pPr/>
              <a:t>2015-03-05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67B2-2711-4955-85C8-E55F78348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E7062-B69F-4DBD-85DA-B4A5B71F0956}" type="datetimeFigureOut">
              <a:rPr lang="en-US" smtClean="0"/>
              <a:pPr/>
              <a:t>2015-03-05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67B2-2711-4955-85C8-E55F78348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E7062-B69F-4DBD-85DA-B4A5B71F0956}" type="datetimeFigureOut">
              <a:rPr lang="en-US" smtClean="0"/>
              <a:pPr/>
              <a:t>2015-03-05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67B2-2711-4955-85C8-E55F78348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E7062-B69F-4DBD-85DA-B4A5B71F0956}" type="datetimeFigureOut">
              <a:rPr lang="en-US" smtClean="0"/>
              <a:pPr/>
              <a:t>2015-03-05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67B2-2711-4955-85C8-E55F78348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E7062-B69F-4DBD-85DA-B4A5B71F0956}" type="datetimeFigureOut">
              <a:rPr lang="en-US" smtClean="0"/>
              <a:pPr/>
              <a:t>2015-03-05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67B2-2711-4955-85C8-E55F78348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E7062-B69F-4DBD-85DA-B4A5B71F0956}" type="datetimeFigureOut">
              <a:rPr lang="en-US" smtClean="0"/>
              <a:pPr/>
              <a:t>2015-03-05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67B2-2711-4955-85C8-E55F78348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E7062-B69F-4DBD-85DA-B4A5B71F0956}" type="datetimeFigureOut">
              <a:rPr lang="en-US" smtClean="0"/>
              <a:pPr/>
              <a:t>2015-03-05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67B2-2711-4955-85C8-E55F78348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E7062-B69F-4DBD-85DA-B4A5B71F0956}" type="datetimeFigureOut">
              <a:rPr lang="en-US" smtClean="0"/>
              <a:pPr/>
              <a:t>2015-03-05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67B2-2711-4955-85C8-E55F78348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E7062-B69F-4DBD-85DA-B4A5B71F0956}" type="datetimeFigureOut">
              <a:rPr lang="en-US" smtClean="0"/>
              <a:pPr/>
              <a:t>2015-03-05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67B2-2711-4955-85C8-E55F78348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E7062-B69F-4DBD-85DA-B4A5B71F0956}" type="datetimeFigureOut">
              <a:rPr lang="en-US" smtClean="0"/>
              <a:pPr/>
              <a:t>2015-03-05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67B2-2711-4955-85C8-E55F78348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E7062-B69F-4DBD-85DA-B4A5B71F0956}" type="datetimeFigureOut">
              <a:rPr lang="en-US" smtClean="0"/>
              <a:pPr/>
              <a:t>2015-03-05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967B2-2711-4955-85C8-E55F78348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517525" y="228600"/>
            <a:ext cx="8626475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Try this: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model rocket that uses a D12 engine has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 total mass of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42 g, 25 g of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which is fuel.  The engine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burns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fuel in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1.76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s, with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thrust of 11.8 N.</a:t>
            </a:r>
          </a:p>
          <a:p>
            <a:pPr>
              <a:defRPr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UcPeriod"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is the mass burn rate of the engine?</a:t>
            </a:r>
          </a:p>
          <a:p>
            <a:pPr marL="514350" indent="-514350">
              <a:buFont typeface="+mj-lt"/>
              <a:buAutoNum type="alphaUcPeriod"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What is the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exhaust velocity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engine?</a:t>
            </a:r>
          </a:p>
          <a:p>
            <a:pPr marL="514350" indent="-514350">
              <a:buFont typeface="+mj-lt"/>
              <a:buAutoNum type="alphaUcPeriod"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What is the initial acceleration of the rocket?</a:t>
            </a:r>
          </a:p>
          <a:p>
            <a:pPr marL="514350" indent="-514350">
              <a:buFont typeface="+mj-lt"/>
              <a:buAutoNum type="alphaUcPeriod"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What is the final acceleration of the rocket just before it runs out of fuel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>
              <a:defRPr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0.0142 kg/s, 831 m/s, 271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m/s/s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684 m/s/s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5</cp:revision>
  <dcterms:created xsi:type="dcterms:W3CDTF">2014-03-05T17:04:58Z</dcterms:created>
  <dcterms:modified xsi:type="dcterms:W3CDTF">2015-03-05T23:06:04Z</dcterms:modified>
</cp:coreProperties>
</file>