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2652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A358-86F8-4CF2-8456-396FCB45E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F35D-CF32-4C14-AA3F-DD17C8AE6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93447-95DB-46B5-9E7A-037FB0D78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4B06-003F-48F7-88C5-3BC2C87F9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F459-EC65-4D7F-A77E-0337597AE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0ED25-9D90-4078-97E7-5398644EE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ACC96-8045-44D4-B3F3-A9AD9B34E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71268-F552-4719-8957-84E0FE953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54BCF-8C8B-402F-B50E-09BAF29FE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5C33-9918-408E-B15B-5CB6ACA29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F526-BE4B-4556-B840-D3636CF41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172293D-B07C-4A28-B097-8A4E671CE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Impulse</a:t>
            </a:r>
          </a:p>
          <a:p>
            <a:pPr lvl="1"/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New concept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3" action="ppaction://hlinksldjump"/>
              </a:rPr>
              <a:t>Example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4" action="ppaction://hlinksldjump"/>
              </a:rPr>
              <a:t>Whiteboards</a:t>
            </a:r>
            <a:endParaRPr lang="en-US" sz="4400"/>
          </a:p>
          <a:p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381000" y="609600"/>
            <a:ext cx="8397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/>
          </a:p>
          <a:p>
            <a:r>
              <a:rPr lang="en-US" sz="4400"/>
              <a:t>Change in momentum = Impulse</a:t>
            </a:r>
          </a:p>
          <a:p>
            <a:r>
              <a:rPr lang="en-US" sz="4400" b="1"/>
              <a:t>Impulse = </a:t>
            </a:r>
            <a:r>
              <a:rPr lang="en-US" sz="4400" b="1">
                <a:sym typeface="Symbol" pitchFamily="18" charset="2"/>
              </a:rPr>
              <a:t></a:t>
            </a:r>
            <a:r>
              <a:rPr lang="en-US" sz="4400" b="1"/>
              <a:t>p = F </a:t>
            </a:r>
            <a:r>
              <a:rPr lang="en-US" sz="4400" b="1">
                <a:sym typeface="Symbol" pitchFamily="18" charset="2"/>
              </a:rPr>
              <a:t></a:t>
            </a:r>
            <a:r>
              <a:rPr lang="en-US" sz="4400" b="1"/>
              <a:t>t</a:t>
            </a:r>
            <a:r>
              <a:rPr lang="en-US" sz="4400"/>
              <a:t> where</a:t>
            </a:r>
          </a:p>
          <a:p>
            <a:pPr lvl="1"/>
            <a:r>
              <a:rPr lang="en-US" sz="4400"/>
              <a:t>F = Force</a:t>
            </a:r>
          </a:p>
          <a:p>
            <a:pPr lvl="1"/>
            <a:r>
              <a:rPr lang="en-US" sz="4400" b="1">
                <a:sym typeface="Symbol" pitchFamily="18" charset="2"/>
              </a:rPr>
              <a:t></a:t>
            </a:r>
            <a:r>
              <a:rPr lang="en-US" sz="4400"/>
              <a:t>t = time that the force is exerted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Example:</a:t>
            </a:r>
            <a:r>
              <a:rPr lang="en-US" sz="4400"/>
              <a:t> What impulse is imparted by exerting a 12 N force for 3.6 s?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2651125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4400" b="1"/>
              <a:t>Impulse</a:t>
            </a:r>
            <a:r>
              <a:rPr lang="en-US" sz="4000"/>
              <a:t> </a:t>
            </a:r>
            <a:r>
              <a:rPr lang="en-US" sz="4400" b="1"/>
              <a:t>= F </a:t>
            </a:r>
            <a:r>
              <a:rPr lang="en-US" sz="4400" b="1">
                <a:sym typeface="Symbol" pitchFamily="18" charset="2"/>
              </a:rPr>
              <a:t></a:t>
            </a:r>
            <a:r>
              <a:rPr lang="en-US" sz="4400" b="1"/>
              <a:t>t = (12 N)(3.6 s)</a:t>
            </a:r>
            <a:r>
              <a:rPr lang="en-US" sz="4000"/>
              <a:t> </a:t>
            </a:r>
          </a:p>
          <a:p>
            <a:pPr marL="457200" indent="-457200">
              <a:buFontTx/>
              <a:buAutoNum type="arabicPeriod"/>
            </a:pPr>
            <a:r>
              <a:rPr lang="en-US" sz="4400" b="1"/>
              <a:t>Impulse = 43.2 Ns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2863850" y="1752600"/>
            <a:ext cx="3689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/>
              <a:t>Whiteboards</a:t>
            </a:r>
          </a:p>
          <a:p>
            <a:pPr algn="ctr"/>
            <a:r>
              <a:rPr lang="en-US" sz="5400"/>
              <a:t>Impulse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What is the impulse of a 6.12 N force acting for 2.3 seconds? </a:t>
            </a:r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r>
              <a:rPr lang="en-US" sz="1200"/>
              <a:t>14 Ns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Impulse</a:t>
            </a:r>
            <a:r>
              <a:rPr lang="en-US" sz="4000"/>
              <a:t> </a:t>
            </a:r>
            <a:r>
              <a:rPr lang="en-US" sz="4400"/>
              <a:t>= F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  <a:endParaRPr lang="en-US" sz="4000"/>
          </a:p>
          <a:p>
            <a:pPr eaLnBrk="0" hangingPunct="0"/>
            <a:r>
              <a:rPr lang="en-US" sz="4000"/>
              <a:t>Impulse = (</a:t>
            </a:r>
            <a:r>
              <a:rPr lang="en-US" sz="4400"/>
              <a:t>6.12 N</a:t>
            </a:r>
            <a:r>
              <a:rPr lang="en-US" sz="4000"/>
              <a:t> )(</a:t>
            </a:r>
            <a:r>
              <a:rPr lang="en-US" sz="4400"/>
              <a:t>2.3 s)=14.1 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For what time must you exert a force of 12 N to impart 20.0 Ns of impulse? </a:t>
            </a:r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r>
              <a:rPr lang="en-US" sz="1200"/>
              <a:t>1.7 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Impulse</a:t>
            </a:r>
            <a:r>
              <a:rPr lang="en-US" sz="4000"/>
              <a:t> </a:t>
            </a:r>
            <a:r>
              <a:rPr lang="en-US" sz="4400"/>
              <a:t>= F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  <a:endParaRPr lang="en-US" sz="4000"/>
          </a:p>
          <a:p>
            <a:pPr eaLnBrk="0" hangingPunct="0"/>
            <a:r>
              <a:rPr lang="en-US" sz="4400"/>
              <a:t>20 Ns = (12 N)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 = (20 Ns)/ (12 N) = 1.7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A rocket engine is rated at 14 Ns of impulse, and burns for 1.7 seconds.  What is the thrust of the engine? </a:t>
            </a:r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r>
              <a:rPr lang="en-US" sz="1200"/>
              <a:t>8.2 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Impulse</a:t>
            </a:r>
            <a:r>
              <a:rPr lang="en-US" sz="4000"/>
              <a:t> </a:t>
            </a:r>
            <a:r>
              <a:rPr lang="en-US" sz="4400"/>
              <a:t>= F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/>
              <a:t>14 Ns = F(1.7 s)</a:t>
            </a:r>
          </a:p>
          <a:p>
            <a:pPr eaLnBrk="0" hangingPunct="0"/>
            <a:r>
              <a:rPr lang="en-US" sz="4400"/>
              <a:t>F = (14 Ns)/ (1.7 s) = 8.24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37</cp:revision>
  <dcterms:created xsi:type="dcterms:W3CDTF">2001-03-01T17:38:38Z</dcterms:created>
  <dcterms:modified xsi:type="dcterms:W3CDTF">2017-03-15T19:38:36Z</dcterms:modified>
</cp:coreProperties>
</file>